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ppt/notesSlides/_rels/notesSlide66.xml.rels" ContentType="application/vnd.openxmlformats-package.relationships+xml"/>
  <Override PartName="/ppt/notesSlides/_rels/notesSlide65.xml.rels" ContentType="application/vnd.openxmlformats-package.relationships+xml"/>
  <Override PartName="/ppt/notesSlides/_rels/notesSlide64.xml.rels" ContentType="application/vnd.openxmlformats-package.relationships+xml"/>
  <Override PartName="/ppt/notesSlides/_rels/notesSlide63.xml.rels" ContentType="application/vnd.openxmlformats-package.relationships+xml"/>
  <Override PartName="/ppt/notesSlides/_rels/notesSlide62.xml.rels" ContentType="application/vnd.openxmlformats-package.relationships+xml"/>
  <Override PartName="/ppt/notesSlides/_rels/notesSlide61.xml.rels" ContentType="application/vnd.openxmlformats-package.relationships+xml"/>
  <Override PartName="/ppt/notesSlides/_rels/notesSlide60.xml.rels" ContentType="application/vnd.openxmlformats-package.relationships+xml"/>
  <Override PartName="/ppt/notesSlides/_rels/notesSlide58.xml.rels" ContentType="application/vnd.openxmlformats-package.relationships+xml"/>
  <Override PartName="/ppt/notesSlides/_rels/notesSlide57.xml.rels" ContentType="application/vnd.openxmlformats-package.relationships+xml"/>
  <Override PartName="/ppt/notesSlides/_rels/notesSlide56.xml.rels" ContentType="application/vnd.openxmlformats-package.relationships+xml"/>
  <Override PartName="/ppt/notesSlides/_rels/notesSlide55.xml.rels" ContentType="application/vnd.openxmlformats-package.relationships+xml"/>
  <Override PartName="/ppt/notesSlides/_rels/notesSlide54.xml.rels" ContentType="application/vnd.openxmlformats-package.relationships+xml"/>
  <Override PartName="/ppt/notesSlides/_rels/notesSlide53.xml.rels" ContentType="application/vnd.openxmlformats-package.relationships+xml"/>
  <Override PartName="/ppt/notesSlides/_rels/notesSlide51.xml.rels" ContentType="application/vnd.openxmlformats-package.relationships+xml"/>
  <Override PartName="/ppt/notesSlides/_rels/notesSlide50.xml.rels" ContentType="application/vnd.openxmlformats-package.relationships+xml"/>
  <Override PartName="/ppt/notesSlides/_rels/notesSlide48.xml.rels" ContentType="application/vnd.openxmlformats-package.relationships+xml"/>
  <Override PartName="/ppt/notesSlides/_rels/notesSlide22.xml.rels" ContentType="application/vnd.openxmlformats-package.relationships+xml"/>
  <Override PartName="/ppt/notesSlides/_rels/notesSlide21.xml.rels" ContentType="application/vnd.openxmlformats-package.relationships+xml"/>
  <Override PartName="/ppt/notesSlides/_rels/notesSlide23.xml.rels" ContentType="application/vnd.openxmlformats-package.relationships+xml"/>
  <Override PartName="/ppt/notesSlides/_rels/notesSlide26.xml.rels" ContentType="application/vnd.openxmlformats-package.relationships+xml"/>
  <Override PartName="/ppt/notesSlides/_rels/notesSlide13.xml.rels" ContentType="application/vnd.openxmlformats-package.relationships+xml"/>
  <Override PartName="/ppt/notesSlides/_rels/notesSlide34.xml.rels" ContentType="application/vnd.openxmlformats-package.relationships+xml"/>
  <Override PartName="/ppt/notesSlides/_rels/notesSlide19.xml.rels" ContentType="application/vnd.openxmlformats-package.relationships+xml"/>
  <Override PartName="/ppt/notesSlides/_rels/notesSlide12.xml.rels" ContentType="application/vnd.openxmlformats-package.relationships+xml"/>
  <Override PartName="/ppt/notesSlides/_rels/notesSlide5.xml.rels" ContentType="application/vnd.openxmlformats-package.relationships+xml"/>
  <Override PartName="/ppt/notesSlides/_rels/notesSlide41.xml.rels" ContentType="application/vnd.openxmlformats-package.relationships+xml"/>
  <Override PartName="/ppt/notesSlides/_rels/notesSlide4.xml.rels" ContentType="application/vnd.openxmlformats-package.relationships+xml"/>
  <Override PartName="/ppt/notesSlides/_rels/notesSlide59.xml.rels" ContentType="application/vnd.openxmlformats-package.relationships+xml"/>
  <Override PartName="/ppt/notesSlides/_rels/notesSlide40.xml.rels" ContentType="application/vnd.openxmlformats-package.relationships+xml"/>
  <Override PartName="/ppt/notesSlides/_rels/notesSlide3.xml.rels" ContentType="application/vnd.openxmlformats-package.relationships+xml"/>
  <Override PartName="/ppt/notesSlides/_rels/notesSlide15.xml.rels" ContentType="application/vnd.openxmlformats-package.relationships+xml"/>
  <Override PartName="/ppt/notesSlides/_rels/notesSlide6.xml.rels" ContentType="application/vnd.openxmlformats-package.relationships+xml"/>
  <Override PartName="/ppt/notesSlides/_rels/notesSlide42.xml.rels" ContentType="application/vnd.openxmlformats-package.relationships+xml"/>
  <Override PartName="/ppt/notesSlides/_rels/notesSlide16.xml.rels" ContentType="application/vnd.openxmlformats-package.relationships+xml"/>
  <Override PartName="/ppt/notesSlides/_rels/notesSlide7.xml.rels" ContentType="application/vnd.openxmlformats-package.relationships+xml"/>
  <Override PartName="/ppt/notesSlides/_rels/notesSlide43.xml.rels" ContentType="application/vnd.openxmlformats-package.relationships+xml"/>
  <Override PartName="/ppt/notesSlides/_rels/notesSlide44.xml.rels" ContentType="application/vnd.openxmlformats-package.relationships+xml"/>
  <Override PartName="/ppt/notesSlides/_rels/notesSlide9.xml.rels" ContentType="application/vnd.openxmlformats-package.relationships+xml"/>
  <Override PartName="/ppt/notesSlides/_rels/notesSlide31.xml.rels" ContentType="application/vnd.openxmlformats-package.relationships+xml"/>
  <Override PartName="/ppt/notesSlides/_rels/notesSlide8.xml.rels" ContentType="application/vnd.openxmlformats-package.relationships+xml"/>
  <Override PartName="/ppt/notesSlides/_rels/notesSlide17.xml.rels" ContentType="application/vnd.openxmlformats-package.relationships+xml"/>
  <Override PartName="/ppt/notesSlides/_rels/notesSlide10.xml.rels" ContentType="application/vnd.openxmlformats-package.relationships+xml"/>
  <Override PartName="/ppt/notesSlides/_rels/notesSlide18.xml.rels" ContentType="application/vnd.openxmlformats-package.relationships+xml"/>
  <Override PartName="/ppt/notesSlides/_rels/notesSlide2.xml.rels" ContentType="application/vnd.openxmlformats-package.relationships+xml"/>
  <Override PartName="/ppt/notesSlides/_rels/notesSlide11.xml.rels" ContentType="application/vnd.openxmlformats-package.relationships+xml"/>
  <Override PartName="/ppt/notesSlides/_rels/notesSlide24.xml.rels" ContentType="application/vnd.openxmlformats-package.relationships+xml"/>
  <Override PartName="/ppt/notesSlides/_rels/notesSlide25.xml.rels" ContentType="application/vnd.openxmlformats-package.relationships+xml"/>
  <Override PartName="/ppt/notesSlides/_rels/notesSlide27.xml.rels" ContentType="application/vnd.openxmlformats-package.relationships+xml"/>
  <Override PartName="/ppt/notesSlides/_rels/notesSlide38.xml.rels" ContentType="application/vnd.openxmlformats-package.relationships+xml"/>
  <Override PartName="/ppt/notesSlides/_rels/notesSlide28.xml.rels" ContentType="application/vnd.openxmlformats-package.relationships+xml"/>
  <Override PartName="/ppt/notesSlides/_rels/notesSlide52.xml.rels" ContentType="application/vnd.openxmlformats-package.relationships+xml"/>
  <Override PartName="/ppt/notesSlides/_rels/notesSlide20.xml.rels" ContentType="application/vnd.openxmlformats-package.relationships+xml"/>
  <Override PartName="/ppt/notesSlides/_rels/notesSlide39.xml.rels" ContentType="application/vnd.openxmlformats-package.relationships+xml"/>
  <Override PartName="/ppt/notesSlides/_rels/notesSlide29.xml.rels" ContentType="application/vnd.openxmlformats-package.relationships+xml"/>
  <Override PartName="/ppt/notesSlides/_rels/notesSlide49.xml.rels" ContentType="application/vnd.openxmlformats-package.relationships+xml"/>
  <Override PartName="/ppt/notesSlides/_rels/notesSlide30.xml.rels" ContentType="application/vnd.openxmlformats-package.relationships+xml"/>
  <Override PartName="/ppt/notesSlides/_rels/notesSlide32.xml.rels" ContentType="application/vnd.openxmlformats-package.relationships+xml"/>
  <Override PartName="/ppt/notesSlides/_rels/notesSlide14.xml.rels" ContentType="application/vnd.openxmlformats-package.relationships+xml"/>
  <Override PartName="/ppt/notesSlides/_rels/notesSlide46.xml.rels" ContentType="application/vnd.openxmlformats-package.relationships+xml"/>
  <Override PartName="/ppt/notesSlides/_rels/notesSlide33.xml.rels" ContentType="application/vnd.openxmlformats-package.relationships+xml"/>
  <Override PartName="/ppt/notesSlides/_rels/notesSlide35.xml.rels" ContentType="application/vnd.openxmlformats-package.relationships+xml"/>
  <Override PartName="/ppt/notesSlides/_rels/notesSlide36.xml.rels" ContentType="application/vnd.openxmlformats-package.relationships+xml"/>
  <Override PartName="/ppt/notesSlides/_rels/notesSlide37.xml.rels" ContentType="application/vnd.openxmlformats-package.relationships+xml"/>
  <Override PartName="/ppt/notesSlides/_rels/notesSlide45.xml.rels" ContentType="application/vnd.openxmlformats-package.relationships+xml"/>
  <Override PartName="/ppt/notesSlides/_rels/notesSlide47.xml.rels" ContentType="application/vnd.openxmlformats-package.relationships+xml"/>
  <Override PartName="/ppt/notesSlides/notesSlide66.xml" ContentType="application/vnd.openxmlformats-officedocument.presentationml.notesSlide+xml"/>
  <Override PartName="/ppt/notesSlides/notesSlide59.xml" ContentType="application/vnd.openxmlformats-officedocument.presentationml.notesSlide+xml"/>
  <Override PartName="/ppt/notesSlides/notesSlide58.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notesSlides/notesSlide50.xml" ContentType="application/vnd.openxmlformats-officedocument.presentationml.notesSlide+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5.xml" ContentType="application/vnd.openxmlformats-officedocument.presentationml.notesSlide+xml"/>
  <Override PartName="/ppt/notesSlides/notesSlide20.xml" ContentType="application/vnd.openxmlformats-officedocument.presentationml.notesSlide+xml"/>
  <Override PartName="/ppt/notesSlides/notesSlide4.xml" ContentType="application/vnd.openxmlformats-officedocument.presentationml.notesSlide+xml"/>
  <Override PartName="/ppt/notesSlides/notesSlide47.xml" ContentType="application/vnd.openxmlformats-officedocument.presentationml.notesSlide+xml"/>
  <Override PartName="/ppt/notesSlides/notesSlide11.xml" ContentType="application/vnd.openxmlformats-officedocument.presentationml.notesSlide+xml"/>
  <Override PartName="/ppt/notesSlides/notesSlide3.xml" ContentType="application/vnd.openxmlformats-officedocument.presentationml.notesSlide+xml"/>
  <Override PartName="/ppt/notesSlides/notesSlide46.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45.xml" ContentType="application/vnd.openxmlformats-officedocument.presentationml.notesSlide+xml"/>
  <Override PartName="/ppt/notesSlides/notesSlide22.xml" ContentType="application/vnd.openxmlformats-officedocument.presentationml.notesSlide+xml"/>
  <Override PartName="/ppt/notesSlides/notesSlide6.xml" ContentType="application/vnd.openxmlformats-officedocument.presentationml.notesSlide+xml"/>
  <Override PartName="/ppt/notesSlides/notesSlide23.xml" ContentType="application/vnd.openxmlformats-officedocument.presentationml.notesSlide+xml"/>
  <Override PartName="/ppt/notesSlides/notesSlide7.xml" ContentType="application/vnd.openxmlformats-officedocument.presentationml.notesSlide+xml"/>
  <Override PartName="/ppt/notesSlides/notesSlide30.xml" ContentType="application/vnd.openxmlformats-officedocument.presentationml.notesSlide+xml"/>
  <Override PartName="/ppt/notesSlides/notesSlide8.xml" ContentType="application/vnd.openxmlformats-officedocument.presentationml.notesSlide+xml"/>
  <Override PartName="/ppt/notesSlides/notesSlide31.xml" ContentType="application/vnd.openxmlformats-officedocument.presentationml.notesSlide+xml"/>
  <Override PartName="/ppt/notesSlides/notesSlide9.xml" ContentType="application/vnd.openxmlformats-officedocument.presentationml.notesSlide+xml"/>
  <Override PartName="/ppt/notesSlides/notesSlide32.xml" ContentType="application/vnd.openxmlformats-officedocument.presentationml.notesSlide+xml"/>
  <Override PartName="/ppt/notesSlides/notesSlide60.xml" ContentType="application/vnd.openxmlformats-officedocument.presentationml.notesSlide+xml"/>
  <Override PartName="/ppt/notesSlides/notesSlide24.xml" ContentType="application/vnd.openxmlformats-officedocument.presentationml.notesSlide+xml"/>
  <Override PartName="/ppt/notesSlides/notesSlide61.xml" ContentType="application/vnd.openxmlformats-officedocument.presentationml.notesSlide+xml"/>
  <Override PartName="/ppt/notesSlides/notesSlide25.xml" ContentType="application/vnd.openxmlformats-officedocument.presentationml.notesSlide+xml"/>
  <Override PartName="/ppt/notesSlides/notesSlide62.xml" ContentType="application/vnd.openxmlformats-officedocument.presentationml.notesSlide+xml"/>
  <Override PartName="/ppt/notesSlides/notesSlide26.xml" ContentType="application/vnd.openxmlformats-officedocument.presentationml.notesSlide+xml"/>
  <Override PartName="/ppt/notesSlides/notesSlide63.xml" ContentType="application/vnd.openxmlformats-officedocument.presentationml.notesSlide+xml"/>
  <Override PartName="/ppt/notesSlides/notesSlide27.xml" ContentType="application/vnd.openxmlformats-officedocument.presentationml.notesSlide+xml"/>
  <Override PartName="/ppt/notesSlides/notesSlide64.xml" ContentType="application/vnd.openxmlformats-officedocument.presentationml.notesSlide+xml"/>
  <Override PartName="/ppt/notesSlides/notesSlide28.xml" ContentType="application/vnd.openxmlformats-officedocument.presentationml.notesSlide+xml"/>
  <Override PartName="/ppt/notesSlides/notesSlide65.xml" ContentType="application/vnd.openxmlformats-officedocument.presentationml.notesSlide+xml"/>
  <Override PartName="/ppt/notesSlides/notesSlide29.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_rels/presentation.xml.rels" ContentType="application/vnd.openxmlformats-package.relationships+xml"/>
  <Override PartName="/ppt/media/image105.png" ContentType="image/png"/>
  <Override PartName="/ppt/media/image104.png" ContentType="image/png"/>
  <Override PartName="/ppt/media/image99.png" ContentType="image/png"/>
  <Override PartName="/ppt/media/image103.png" ContentType="image/png"/>
  <Override PartName="/ppt/media/image98.png" ContentType="image/png"/>
  <Override PartName="/ppt/media/image102.png" ContentType="image/png"/>
  <Override PartName="/ppt/media/image97.png" ContentType="image/png"/>
  <Override PartName="/ppt/media/image46.png" ContentType="image/png"/>
  <Override PartName="/ppt/media/image45.png" ContentType="image/png"/>
  <Override PartName="/ppt/media/image44.png" ContentType="image/png"/>
  <Override PartName="/ppt/media/image43.png" ContentType="image/png"/>
  <Override PartName="/ppt/media/image42.png" ContentType="image/png"/>
  <Override PartName="/ppt/media/image41.png" ContentType="image/png"/>
  <Override PartName="/ppt/media/image93.jpeg" ContentType="image/jpeg"/>
  <Override PartName="/ppt/media/image40.png" ContentType="image/png"/>
  <Override PartName="/ppt/media/image35.png" ContentType="image/png"/>
  <Override PartName="/ppt/media/image34.png" ContentType="image/png"/>
  <Override PartName="/ppt/media/image33.png" ContentType="image/png"/>
  <Override PartName="/ppt/media/image32.png" ContentType="image/png"/>
  <Override PartName="/ppt/media/image60.jpeg" ContentType="image/jpeg"/>
  <Override PartName="/ppt/media/image31.png" ContentType="image/png"/>
  <Override PartName="/ppt/media/image30.png" ContentType="image/png"/>
  <Override PartName="/ppt/media/image89.png" ContentType="image/png"/>
  <Override PartName="/ppt/media/image29.png" ContentType="image/png"/>
  <Override PartName="/ppt/media/image28.png" ContentType="image/png"/>
  <Override PartName="/ppt/media/image27.png" ContentType="image/png"/>
  <Override PartName="/ppt/media/image80.jpeg" ContentType="image/jpeg"/>
  <Override PartName="/ppt/media/image26.png" ContentType="image/png"/>
  <Override PartName="/ppt/media/image25.png" ContentType="image/png"/>
  <Override PartName="/ppt/media/image24.png" ContentType="image/png"/>
  <Override PartName="/ppt/media/image10.png" ContentType="image/png"/>
  <Override PartName="/ppt/media/image69.png" ContentType="image/png"/>
  <Override PartName="/ppt/media/image23.png" ContentType="image/png"/>
  <Override PartName="/ppt/media/image8.png" ContentType="image/png"/>
  <Override PartName="/ppt/media/image36.png" ContentType="image/png"/>
  <Override PartName="/ppt/media/image1.png" ContentType="image/png"/>
  <Override PartName="/ppt/media/image51.png" ContentType="image/png"/>
  <Override PartName="/ppt/media/image56.png" ContentType="image/png"/>
  <Override PartName="/ppt/media/image21.png" ContentType="image/png"/>
  <Override PartName="/ppt/media/image37.png" ContentType="image/png"/>
  <Override PartName="/ppt/media/image48.jpeg" ContentType="image/jpeg"/>
  <Override PartName="/ppt/media/image81.jpeg" ContentType="image/jpeg"/>
  <Override PartName="/ppt/media/image2.png" ContentType="image/png"/>
  <Override PartName="/ppt/media/image52.png" ContentType="image/png"/>
  <Override PartName="/ppt/media/image62.jpeg" ContentType="image/jpeg"/>
  <Override PartName="/ppt/media/image7.png" ContentType="image/png"/>
  <Override PartName="/ppt/media/image57.png" ContentType="image/png"/>
  <Override PartName="/ppt/media/image83.jpeg" ContentType="image/jpeg"/>
  <Override PartName="/ppt/media/image22.png" ContentType="image/png"/>
  <Override PartName="/ppt/media/image38.png" ContentType="image/png"/>
  <Override PartName="/ppt/media/image59.jpeg" ContentType="image/jpeg"/>
  <Override PartName="/ppt/media/image92.jpeg" ContentType="image/jpeg"/>
  <Override PartName="/ppt/media/image3.png" ContentType="image/png"/>
  <Override PartName="/ppt/media/image53.png" ContentType="image/png"/>
  <Override PartName="/ppt/media/image39.png" ContentType="image/png"/>
  <Override PartName="/ppt/media/image4.png" ContentType="image/png"/>
  <Override PartName="/ppt/media/image54.png" ContentType="image/png"/>
  <Override PartName="/ppt/media/image11.png" ContentType="image/png"/>
  <Override PartName="/ppt/media/image12.png" ContentType="image/png"/>
  <Override PartName="/ppt/media/image13.png" ContentType="image/png"/>
  <Override PartName="/ppt/media/image14.png" ContentType="image/png"/>
  <Override PartName="/ppt/media/image15.png" ContentType="image/png"/>
  <Override PartName="/ppt/media/image16.png" ContentType="image/png"/>
  <Override PartName="/ppt/media/image6.png" ContentType="image/png"/>
  <Override PartName="/ppt/media/image91.png" ContentType="image/png"/>
  <Override PartName="/ppt/media/image17.png" ContentType="image/png"/>
  <Override PartName="/ppt/media/image18.png" ContentType="image/png"/>
  <Override PartName="/ppt/media/image19.png" ContentType="image/png"/>
  <Override PartName="/ppt/media/image9.png" ContentType="image/png"/>
  <Override PartName="/ppt/media/image94.png" ContentType="image/png"/>
  <Override PartName="/ppt/media/image79.jpeg" ContentType="image/jpeg"/>
  <Override PartName="/ppt/media/image90.png" ContentType="image/png"/>
  <Override PartName="/ppt/media/image5.png" ContentType="image/png"/>
  <Override PartName="/ppt/media/image55.png" ContentType="image/png"/>
  <Override PartName="/ppt/media/image20.png" ContentType="image/png"/>
  <Override PartName="/ppt/media/image47.png" ContentType="image/png"/>
  <Override PartName="/ppt/media/image49.png" ContentType="image/png"/>
  <Override PartName="/ppt/media/image50.png" ContentType="image/png"/>
  <Override PartName="/ppt/media/image61.png" ContentType="image/png"/>
  <Override PartName="/ppt/media/image63.jpeg" ContentType="image/jpeg"/>
  <Override PartName="/ppt/media/image64.gif" ContentType="image/gif"/>
  <Override PartName="/ppt/media/image65.png" ContentType="image/png"/>
  <Override PartName="/ppt/media/image66.gif" ContentType="image/gif"/>
  <Override PartName="/ppt/media/image67.png" ContentType="image/png"/>
  <Override PartName="/ppt/media/image84.jpeg" ContentType="image/jpeg"/>
  <Override PartName="/ppt/media/image68.gif" ContentType="image/gif"/>
  <Override PartName="/ppt/media/image86.jpeg" ContentType="image/jpeg"/>
  <Override PartName="/ppt/media/image70.png" ContentType="image/png"/>
  <Override PartName="/ppt/media/image71.png" ContentType="image/png"/>
  <Override PartName="/ppt/media/image72.png" ContentType="image/png"/>
  <Override PartName="/ppt/media/image73.png" ContentType="image/png"/>
  <Override PartName="/ppt/media/image74.png" ContentType="image/png"/>
  <Override PartName="/ppt/media/image75.png" ContentType="image/png"/>
  <Override PartName="/ppt/media/image76.png" ContentType="image/png"/>
  <Override PartName="/ppt/media/image58.jpeg" ContentType="image/jpeg"/>
  <Override PartName="/ppt/media/image77.png" ContentType="image/png"/>
  <Override PartName="/ppt/media/image85.jpeg" ContentType="image/jpeg"/>
  <Override PartName="/ppt/media/image78.png" ContentType="image/png"/>
  <Override PartName="/ppt/media/image82.png" ContentType="image/png"/>
  <Override PartName="/ppt/media/image87.jpeg" ContentType="image/jpeg"/>
  <Override PartName="/ppt/media/image106.png" ContentType="image/png"/>
  <Override PartName="/ppt/media/image88.jpeg" ContentType="image/jpeg"/>
  <Override PartName="/ppt/media/image100.png" ContentType="image/png"/>
  <Override PartName="/ppt/media/image95.png" ContentType="image/png"/>
  <Override PartName="/ppt/media/image101.png" ContentType="image/png"/>
  <Override PartName="/ppt/media/image96.png" ContentType="image/png"/>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57.xml" ContentType="application/vnd.openxmlformats-officedocument.presentationml.slide+xml"/>
  <Override PartName="/ppt/slides/slide9.xml" ContentType="application/vnd.openxmlformats-officedocument.presentationml.slide+xml"/>
  <Override PartName="/ppt/slides/slide52.xml" ContentType="application/vnd.openxmlformats-officedocument.presentationml.slide+xml"/>
  <Override PartName="/ppt/slides/slide4.xml" ContentType="application/vnd.openxmlformats-officedocument.presentationml.slide+xml"/>
  <Override PartName="/ppt/slides/slide26.xml" ContentType="application/vnd.openxmlformats-officedocument.presentationml.slide+xml"/>
  <Override PartName="/ppt/slides/slide51.xml" ContentType="application/vnd.openxmlformats-officedocument.presentationml.slide+xml"/>
  <Override PartName="/ppt/slides/slide3.xml" ContentType="application/vnd.openxmlformats-officedocument.presentationml.slide+xml"/>
  <Override PartName="/ppt/slides/slide25.xml" ContentType="application/vnd.openxmlformats-officedocument.presentationml.slide+xml"/>
  <Override PartName="/ppt/slides/slide50.xml" ContentType="application/vnd.openxmlformats-officedocument.presentationml.slide+xml"/>
  <Override PartName="/ppt/slides/slide2.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1.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56.xml" ContentType="application/vnd.openxmlformats-officedocument.presentationml.slide+xml"/>
  <Override PartName="/ppt/slides/slide8.xml" ContentType="application/vnd.openxmlformats-officedocument.presentationml.slide+xml"/>
  <Override PartName="/ppt/slides/_rels/slide66.xml.rels" ContentType="application/vnd.openxmlformats-package.relationships+xml"/>
  <Override PartName="/ppt/slides/_rels/slide65.xml.rels" ContentType="application/vnd.openxmlformats-package.relationships+xml"/>
  <Override PartName="/ppt/slides/_rels/slide64.xml.rels" ContentType="application/vnd.openxmlformats-package.relationships+xml"/>
  <Override PartName="/ppt/slides/_rels/slide63.xml.rels" ContentType="application/vnd.openxmlformats-package.relationships+xml"/>
  <Override PartName="/ppt/slides/_rels/slide62.xml.rels" ContentType="application/vnd.openxmlformats-package.relationships+xml"/>
  <Override PartName="/ppt/slides/_rels/slide61.xml.rels" ContentType="application/vnd.openxmlformats-package.relationships+xml"/>
  <Override PartName="/ppt/slides/_rels/slide60.xml.rels" ContentType="application/vnd.openxmlformats-package.relationships+xml"/>
  <Override PartName="/ppt/slides/_rels/slide59.xml.rels" ContentType="application/vnd.openxmlformats-package.relationships+xml"/>
  <Override PartName="/ppt/slides/_rels/slide57.xml.rels" ContentType="application/vnd.openxmlformats-package.relationships+xml"/>
  <Override PartName="/ppt/slides/_rels/slide56.xml.rels" ContentType="application/vnd.openxmlformats-package.relationships+xml"/>
  <Override PartName="/ppt/slides/_rels/slide55.xml.rels" ContentType="application/vnd.openxmlformats-package.relationships+xml"/>
  <Override PartName="/ppt/slides/_rels/slide54.xml.rels" ContentType="application/vnd.openxmlformats-package.relationships+xml"/>
  <Override PartName="/ppt/slides/_rels/slide53.xml.rels" ContentType="application/vnd.openxmlformats-package.relationships+xml"/>
  <Override PartName="/ppt/slides/_rels/slide52.xml.rels" ContentType="application/vnd.openxmlformats-package.relationships+xml"/>
  <Override PartName="/ppt/slides/_rels/slide49.xml.rels" ContentType="application/vnd.openxmlformats-package.relationships+xml"/>
  <Override PartName="/ppt/slides/_rels/slide48.xml.rels" ContentType="application/vnd.openxmlformats-package.relationships+xml"/>
  <Override PartName="/ppt/slides/_rels/slide47.xml.rels" ContentType="application/vnd.openxmlformats-package.relationships+xml"/>
  <Override PartName="/ppt/slides/_rels/slide21.xml.rels" ContentType="application/vnd.openxmlformats-package.relationships+xml"/>
  <Override PartName="/ppt/slides/_rels/slide32.xml.rels" ContentType="application/vnd.openxmlformats-package.relationships+xml"/>
  <Override PartName="/ppt/slides/_rels/slide20.xml.rels" ContentType="application/vnd.openxmlformats-package.relationships+xml"/>
  <Override PartName="/ppt/slides/_rels/slide31.xml.rels" ContentType="application/vnd.openxmlformats-package.relationships+xml"/>
  <Override PartName="/ppt/slides/_rels/slide16.xml.rels" ContentType="application/vnd.openxmlformats-package.relationships+xml"/>
  <Override PartName="/ppt/slides/_rels/slide15.xml.rels" ContentType="application/vnd.openxmlformats-package.relationships+xml"/>
  <Override PartName="/ppt/slides/_rels/slide22.xml.rels" ContentType="application/vnd.openxmlformats-package.relationships+xml"/>
  <Override PartName="/ppt/slides/_rels/slide14.xml.rels" ContentType="application/vnd.openxmlformats-package.relationships+xml"/>
  <Override PartName="/ppt/slides/_rels/slide13.xml.rels" ContentType="application/vnd.openxmlformats-package.relationships+xml"/>
  <Override PartName="/ppt/slides/_rels/slide50.xml.rels" ContentType="application/vnd.openxmlformats-package.relationships+xml"/>
  <Override PartName="/ppt/slides/_rels/slide5.xml.rels" ContentType="application/vnd.openxmlformats-package.relationships+xml"/>
  <Override PartName="/ppt/slides/_rels/slide27.xml.rels" ContentType="application/vnd.openxmlformats-package.relationships+xml"/>
  <Override PartName="/ppt/slides/_rels/slide19.xml.rels" ContentType="application/vnd.openxmlformats-package.relationships+xml"/>
  <Override PartName="/ppt/slides/_rels/slide12.xml.rels" ContentType="application/vnd.openxmlformats-package.relationships+xml"/>
  <Override PartName="/ppt/slides/_rels/slide4.xml.rels" ContentType="application/vnd.openxmlformats-package.relationships+xml"/>
  <Override PartName="/ppt/slides/_rels/slide18.xml.rels" ContentType="application/vnd.openxmlformats-package.relationships+xml"/>
  <Override PartName="/ppt/slides/_rels/slide11.xml.rels" ContentType="application/vnd.openxmlformats-package.relationships+xml"/>
  <Override PartName="/ppt/slides/_rels/slide3.xml.rels" ContentType="application/vnd.openxmlformats-package.relationships+xml"/>
  <Override PartName="/ppt/slides/_rels/slide25.xml.rels" ContentType="application/vnd.openxmlformats-package.relationships+xml"/>
  <Override PartName="/ppt/slides/_rels/slide51.xml.rels" ContentType="application/vnd.openxmlformats-package.relationships+xml"/>
  <Override PartName="/ppt/slides/_rels/slide6.xml.rels" ContentType="application/vnd.openxmlformats-package.relationships+xml"/>
  <Override PartName="/ppt/slides/_rels/slide28.xml.rels" ContentType="application/vnd.openxmlformats-package.relationships+xml"/>
  <Override PartName="/ppt/slides/_rels/slide7.xml.rels" ContentType="application/vnd.openxmlformats-package.relationships+xml"/>
  <Override PartName="/ppt/slides/_rels/slide1.xml.rels" ContentType="application/vnd.openxmlformats-package.relationships+xml"/>
  <Override PartName="/ppt/slides/_rels/slide23.xml.rels" ContentType="application/vnd.openxmlformats-package.relationships+xml"/>
  <Override PartName="/ppt/slides/_rels/slide8.xml.rels" ContentType="application/vnd.openxmlformats-package.relationships+xml"/>
  <Override PartName="/ppt/slides/_rels/slide2.xml.rels" ContentType="application/vnd.openxmlformats-package.relationships+xml"/>
  <Override PartName="/ppt/slides/_rels/slide24.xml.rels" ContentType="application/vnd.openxmlformats-package.relationships+xml"/>
  <Override PartName="/ppt/slides/_rels/slide9.xml.rels" ContentType="application/vnd.openxmlformats-package.relationships+xml"/>
  <Override PartName="/ppt/slides/_rels/slide17.xml.rels" ContentType="application/vnd.openxmlformats-package.relationships+xml"/>
  <Override PartName="/ppt/slides/_rels/slide29.xml.rels" ContentType="application/vnd.openxmlformats-package.relationships+xml"/>
  <Override PartName="/ppt/slides/_rels/slide10.xml.rels" ContentType="application/vnd.openxmlformats-package.relationships+xml"/>
  <Override PartName="/ppt/slides/_rels/slide58.xml.rels" ContentType="application/vnd.openxmlformats-package.relationships+xml"/>
  <Override PartName="/ppt/slides/_rels/slide26.xml.rels" ContentType="application/vnd.openxmlformats-package.relationships+xml"/>
  <Override PartName="/ppt/slides/_rels/slide30.xml.rels" ContentType="application/vnd.openxmlformats-package.relationships+xml"/>
  <Override PartName="/ppt/slides/_rels/slide33.xml.rels" ContentType="application/vnd.openxmlformats-package.relationships+xml"/>
  <Override PartName="/ppt/slides/_rels/slide44.xml.rels" ContentType="application/vnd.openxmlformats-package.relationships+xml"/>
  <Override PartName="/ppt/slides/_rels/slide34.xml.rels" ContentType="application/vnd.openxmlformats-package.relationships+xml"/>
  <Override PartName="/ppt/slides/_rels/slide45.xml.rels" ContentType="application/vnd.openxmlformats-package.relationships+xml"/>
  <Override PartName="/ppt/slides/_rels/slide35.xml.rels" ContentType="application/vnd.openxmlformats-package.relationships+xml"/>
  <Override PartName="/ppt/slides/_rels/slide36.xml.rels" ContentType="application/vnd.openxmlformats-package.relationships+xml"/>
  <Override PartName="/ppt/slides/_rels/slide37.xml.rels" ContentType="application/vnd.openxmlformats-package.relationships+xml"/>
  <Override PartName="/ppt/slides/_rels/slide38.xml.rels" ContentType="application/vnd.openxmlformats-package.relationships+xml"/>
  <Override PartName="/ppt/slides/_rels/slide39.xml.rels" ContentType="application/vnd.openxmlformats-package.relationships+xml"/>
  <Override PartName="/ppt/slides/_rels/slide40.xml.rels" ContentType="application/vnd.openxmlformats-package.relationships+xml"/>
  <Override PartName="/ppt/slides/_rels/slide41.xml.rels" ContentType="application/vnd.openxmlformats-package.relationships+xml"/>
  <Override PartName="/ppt/slides/_rels/slide42.xml.rels" ContentType="application/vnd.openxmlformats-package.relationships+xml"/>
  <Override PartName="/ppt/slides/_rels/slide43.xml.rels" ContentType="application/vnd.openxmlformats-package.relationships+xml"/>
  <Override PartName="/ppt/slides/_rels/slide46.xml.rels" ContentType="application/vnd.openxmlformats-package.relationships+xml"/>
  <Override PartName="/ppt/slides/slide53.xml" ContentType="application/vnd.openxmlformats-officedocument.presentationml.slide+xml"/>
  <Override PartName="/ppt/slides/slide5.xml" ContentType="application/vnd.openxmlformats-officedocument.presentationml.slide+xml"/>
  <Override PartName="/ppt/slides/slide27.xml" ContentType="application/vnd.openxmlformats-officedocument.presentationml.slide+xml"/>
  <Override PartName="/ppt/slides/slide20.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28.xml" ContentType="application/vnd.openxmlformats-officedocument.presentationml.slide+xml"/>
  <Override PartName="/ppt/slides/slide21.xml" ContentType="application/vnd.openxmlformats-officedocument.presentationml.slide+xml"/>
  <Override PartName="/ppt/slides/slide55.xml" ContentType="application/vnd.openxmlformats-officedocument.presentationml.slide+xml"/>
  <Override PartName="/ppt/slides/slide7.xml" ContentType="application/vnd.openxmlformats-officedocument.presentationml.slide+xml"/>
  <Override PartName="/ppt/slides/slide29.xml" ContentType="application/vnd.openxmlformats-officedocument.presentationml.slide+xml"/>
  <Override PartName="/ppt/slides/slide22.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ppt/slideMasters/_rels/slideMaster4.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theme/theme5.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slideLayouts/_rels/slideLayout48.xml.rels" ContentType="application/vnd.openxmlformats-package.relationships+xml"/>
  <Override PartName="/ppt/slideLayouts/_rels/slideLayout47.xml.rels" ContentType="application/vnd.openxmlformats-package.relationships+xml"/>
  <Override PartName="/ppt/slideLayouts/_rels/slideLayout21.xml.rels" ContentType="application/vnd.openxmlformats-package.relationships+xml"/>
  <Override PartName="/ppt/slideLayouts/_rels/slideLayout32.xml.rels" ContentType="application/vnd.openxmlformats-package.relationships+xml"/>
  <Override PartName="/ppt/slideLayouts/_rels/slideLayout31.xml.rels" ContentType="application/vnd.openxmlformats-package.relationships+xml"/>
  <Override PartName="/ppt/slideLayouts/_rels/slideLayout16.xml.rels" ContentType="application/vnd.openxmlformats-package.relationships+xml"/>
  <Override PartName="/ppt/slideLayouts/_rels/slideLayout15.xml.rels" ContentType="application/vnd.openxmlformats-package.relationships+xml"/>
  <Override PartName="/ppt/slideLayouts/_rels/slideLayout22.xml.rels" ContentType="application/vnd.openxmlformats-package.relationships+xml"/>
  <Override PartName="/ppt/slideLayouts/_rels/slideLayout14.xml.rels" ContentType="application/vnd.openxmlformats-package.relationships+xml"/>
  <Override PartName="/ppt/slideLayouts/_rels/slideLayout13.xml.rels" ContentType="application/vnd.openxmlformats-package.relationships+xml"/>
  <Override PartName="/ppt/slideLayouts/_rels/slideLayout27.xml.rels" ContentType="application/vnd.openxmlformats-package.relationships+xml"/>
  <Override PartName="/ppt/slideLayouts/_rels/slideLayout19.xml.rels" ContentType="application/vnd.openxmlformats-package.relationships+xml"/>
  <Override PartName="/ppt/slideLayouts/_rels/slideLayout12.xml.rels" ContentType="application/vnd.openxmlformats-package.relationships+xml"/>
  <Override PartName="/ppt/slideLayouts/_rels/slideLayout18.xml.rels" ContentType="application/vnd.openxmlformats-package.relationships+xml"/>
  <Override PartName="/ppt/slideLayouts/_rels/slideLayout11.xml.rels" ContentType="application/vnd.openxmlformats-package.relationships+xml"/>
  <Override PartName="/ppt/slideLayouts/_rels/slideLayout4.xml.rels" ContentType="application/vnd.openxmlformats-package.relationships+xml"/>
  <Override PartName="/ppt/slideLayouts/_rels/slideLayout3.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41.xml.rels" ContentType="application/vnd.openxmlformats-package.relationships+xml"/>
  <Override PartName="/ppt/slideLayouts/_rels/slideLayout7.xml.rels" ContentType="application/vnd.openxmlformats-package.relationships+xml"/>
  <Override PartName="/ppt/slideLayouts/_rels/slideLayout42.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43.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33.xml.rels" ContentType="application/vnd.openxmlformats-package.relationships+xml"/>
  <Override PartName="/ppt/slideLayouts/_rels/slideLayout44.xml.rels" ContentType="application/vnd.openxmlformats-package.relationships+xml"/>
  <Override PartName="/ppt/slideLayouts/_rels/slideLayout17.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0.xml.rels" ContentType="application/vnd.openxmlformats-package.relationships+xml"/>
  <Override PartName="/ppt/slideLayouts/_rels/slideLayout39.xml.rels" ContentType="application/vnd.openxmlformats-package.relationships+xml"/>
  <Override PartName="/ppt/slideLayouts/_rels/slideLayout26.xml.rels" ContentType="application/vnd.openxmlformats-package.relationships+xml"/>
  <Override PartName="/ppt/slideLayouts/_rels/slideLayout28.xml.rels" ContentType="application/vnd.openxmlformats-package.relationships+xml"/>
  <Override PartName="/ppt/slideLayouts/_rels/slideLayout10.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34.xml.rels" ContentType="application/vnd.openxmlformats-package.relationships+xml"/>
  <Override PartName="/ppt/slideLayouts/_rels/slideLayout45.xml.rels" ContentType="application/vnd.openxmlformats-package.relationships+xml"/>
  <Override PartName="/ppt/slideLayouts/_rels/slideLayout35.xml.rels" ContentType="application/vnd.openxmlformats-package.relationships+xml"/>
  <Override PartName="/ppt/slideLayouts/_rels/slideLayout36.xml.rels" ContentType="application/vnd.openxmlformats-package.relationships+xml"/>
  <Override PartName="/ppt/slideLayouts/_rels/slideLayout37.xml.rels" ContentType="application/vnd.openxmlformats-package.relationships+xml"/>
  <Override PartName="/ppt/slideLayouts/_rels/slideLayout38.xml.rels" ContentType="application/vnd.openxmlformats-package.relationships+xml"/>
  <Override PartName="/ppt/slideLayouts/_rels/slideLayout40.xml.rels" ContentType="application/vnd.openxmlformats-package.relationships+xml"/>
  <Override PartName="/ppt/slideLayouts/_rels/slideLayout46.xml.rels" ContentType="application/vnd.openxmlformats-package.relationships+xml"/>
  <Override PartName="/ppt/slideLayouts/slideLayout22.xml" ContentType="application/vnd.openxmlformats-officedocument.presentationml.slideLayout+xml"/>
  <Override PartName="/ppt/slideLayouts/slideLayout16.xml" ContentType="application/vnd.openxmlformats-officedocument.presentationml.slideLayout+xml"/>
  <Override PartName="/ppt/slideLayouts/slideLayout48.xml" ContentType="application/vnd.openxmlformats-officedocument.presentationml.slideLayout+xml"/>
  <Override PartName="/ppt/slideLayouts/slideLayout7.xml" ContentType="application/vnd.openxmlformats-officedocument.presentationml.slideLayout+xml"/>
  <Override PartName="/ppt/slideLayouts/slideLayout15.xml" ContentType="application/vnd.openxmlformats-officedocument.presentationml.slideLayout+xml"/>
  <Override PartName="/ppt/slideLayouts/slideLayout47.xml" ContentType="application/vnd.openxmlformats-officedocument.presentationml.slideLayout+xml"/>
  <Override PartName="/ppt/slideLayouts/slideLayout6.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1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1.xml" ContentType="application/vnd.openxmlformats-officedocument.presentationml.slideLayout+xml"/>
  <Override PartName="/ppt/slideLayouts/slideLayout42.xml" ContentType="application/vnd.openxmlformats-officedocument.presentationml.slideLayout+xml"/>
  <Override PartName="/ppt/slideLayouts/slideLayout2.xml" ContentType="application/vnd.openxmlformats-officedocument.presentationml.slideLayout+xml"/>
  <Override PartName="/ppt/slideLayouts/slideLayout43.xml" ContentType="application/vnd.openxmlformats-officedocument.presentationml.slideLayout+xml"/>
  <Override PartName="/ppt/slideLayouts/slideLayout3.xml" ContentType="application/vnd.openxmlformats-officedocument.presentationml.slideLayout+xml"/>
  <Override PartName="/ppt/slideLayouts/slideLayout44.xml" ContentType="application/vnd.openxmlformats-officedocument.presentationml.slideLayout+xml"/>
  <Override PartName="/ppt/slideLayouts/slideLayout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46.xml" ContentType="application/vnd.openxmlformats-officedocument.presentationml.slideLayout+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Lst>
  <p:sldSz cx="9144000" cy="6858000"/>
  <p:notesSz cx="9874250" cy="672465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59" Type="http://schemas.openxmlformats.org/officeDocument/2006/relationships/slide" Target="slides/slide53.xml"/><Relationship Id="rId60" Type="http://schemas.openxmlformats.org/officeDocument/2006/relationships/slide" Target="slides/slide54.xml"/><Relationship Id="rId61" Type="http://schemas.openxmlformats.org/officeDocument/2006/relationships/slide" Target="slides/slide55.xml"/><Relationship Id="rId62" Type="http://schemas.openxmlformats.org/officeDocument/2006/relationships/slide" Target="slides/slide56.xml"/><Relationship Id="rId63" Type="http://schemas.openxmlformats.org/officeDocument/2006/relationships/slide" Target="slides/slide57.xml"/><Relationship Id="rId64" Type="http://schemas.openxmlformats.org/officeDocument/2006/relationships/slide" Target="slides/slide58.xml"/><Relationship Id="rId65" Type="http://schemas.openxmlformats.org/officeDocument/2006/relationships/slide" Target="slides/slide59.xml"/><Relationship Id="rId66" Type="http://schemas.openxmlformats.org/officeDocument/2006/relationships/slide" Target="slides/slide60.xml"/><Relationship Id="rId67" Type="http://schemas.openxmlformats.org/officeDocument/2006/relationships/slide" Target="slides/slide61.xml"/><Relationship Id="rId68" Type="http://schemas.openxmlformats.org/officeDocument/2006/relationships/slide" Target="slides/slide62.xml"/><Relationship Id="rId69" Type="http://schemas.openxmlformats.org/officeDocument/2006/relationships/slide" Target="slides/slide63.xml"/><Relationship Id="rId70" Type="http://schemas.openxmlformats.org/officeDocument/2006/relationships/slide" Target="slides/slide64.xml"/><Relationship Id="rId71" Type="http://schemas.openxmlformats.org/officeDocument/2006/relationships/slide" Target="slides/slide65.xml"/><Relationship Id="rId72" Type="http://schemas.openxmlformats.org/officeDocument/2006/relationships/slide" Target="slides/slide66.xml"/>
</Relationships>
</file>

<file path=ppt/notesMasters/_rels/notesMaster1.xml.rels><?xml version="1.0" encoding="UTF-8"?>
<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4" name="PlaceHolder 1"/>
          <p:cNvSpPr>
            <a:spLocks noGrp="1"/>
          </p:cNvSpPr>
          <p:nvPr>
            <p:ph type="sldImg"/>
          </p:nvPr>
        </p:nvSpPr>
        <p:spPr>
          <a:xfrm>
            <a:off x="533520" y="764280"/>
            <a:ext cx="6704640" cy="3771360"/>
          </a:xfrm>
          <a:prstGeom prst="rect">
            <a:avLst/>
          </a:prstGeom>
        </p:spPr>
        <p:txBody>
          <a:bodyPr lIns="0" rIns="0" tIns="0" bIns="0" anchor="ctr">
            <a:noAutofit/>
          </a:bodyPr>
          <a:p>
            <a:r>
              <a:rPr b="0" lang="en-US" sz="4400" spc="-1" strike="noStrike">
                <a:solidFill>
                  <a:srgbClr val="000000"/>
                </a:solidFill>
                <a:latin typeface="Calibri"/>
              </a:rPr>
              <a:t>Click to move the slide</a:t>
            </a:r>
            <a:endParaRPr b="0" lang="en-US" sz="4400" spc="-1" strike="noStrike">
              <a:solidFill>
                <a:srgbClr val="000000"/>
              </a:solidFill>
              <a:latin typeface="Calibri"/>
            </a:endParaRPr>
          </a:p>
        </p:txBody>
      </p:sp>
      <p:sp>
        <p:nvSpPr>
          <p:cNvPr id="165" name="PlaceHolder 2"/>
          <p:cNvSpPr>
            <a:spLocks noGrp="1"/>
          </p:cNvSpPr>
          <p:nvPr>
            <p:ph type="body"/>
          </p:nvPr>
        </p:nvSpPr>
        <p:spPr>
          <a:xfrm>
            <a:off x="777240" y="4777560"/>
            <a:ext cx="6217560" cy="4525920"/>
          </a:xfrm>
          <a:prstGeom prst="rect">
            <a:avLst/>
          </a:prstGeom>
        </p:spPr>
        <p:txBody>
          <a:bodyPr lIns="0" rIns="0" tIns="0" bIns="0">
            <a:noAutofit/>
          </a:bodyPr>
          <a:p>
            <a:r>
              <a:rPr b="0" lang="en-GB" sz="2000" spc="-1" strike="noStrike">
                <a:latin typeface="Arial"/>
              </a:rPr>
              <a:t>Click to edit the notes format</a:t>
            </a:r>
            <a:endParaRPr b="0" lang="en-GB" sz="2000" spc="-1" strike="noStrike">
              <a:latin typeface="Arial"/>
            </a:endParaRPr>
          </a:p>
        </p:txBody>
      </p:sp>
      <p:sp>
        <p:nvSpPr>
          <p:cNvPr id="166" name="PlaceHolder 3"/>
          <p:cNvSpPr>
            <a:spLocks noGrp="1"/>
          </p:cNvSpPr>
          <p:nvPr>
            <p:ph type="hdr"/>
          </p:nvPr>
        </p:nvSpPr>
        <p:spPr>
          <a:xfrm>
            <a:off x="0" y="0"/>
            <a:ext cx="3372840" cy="502560"/>
          </a:xfrm>
          <a:prstGeom prst="rect">
            <a:avLst/>
          </a:prstGeom>
        </p:spPr>
        <p:txBody>
          <a:bodyPr lIns="0" rIns="0" tIns="0" bIns="0">
            <a:noAutofit/>
          </a:bodyPr>
          <a:p>
            <a:r>
              <a:rPr b="0" lang="en-GB" sz="1400" spc="-1" strike="noStrike">
                <a:latin typeface="Times New Roman"/>
              </a:rPr>
              <a:t>&lt;header&gt;</a:t>
            </a:r>
            <a:endParaRPr b="0" lang="en-GB" sz="1400" spc="-1" strike="noStrike">
              <a:latin typeface="Times New Roman"/>
            </a:endParaRPr>
          </a:p>
        </p:txBody>
      </p:sp>
      <p:sp>
        <p:nvSpPr>
          <p:cNvPr id="167" name="PlaceHolder 4"/>
          <p:cNvSpPr>
            <a:spLocks noGrp="1"/>
          </p:cNvSpPr>
          <p:nvPr>
            <p:ph type="dt"/>
          </p:nvPr>
        </p:nvSpPr>
        <p:spPr>
          <a:xfrm>
            <a:off x="4399200" y="0"/>
            <a:ext cx="3372840" cy="502560"/>
          </a:xfrm>
          <a:prstGeom prst="rect">
            <a:avLst/>
          </a:prstGeom>
        </p:spPr>
        <p:txBody>
          <a:bodyPr lIns="0" rIns="0" tIns="0" bIns="0">
            <a:noAutofit/>
          </a:bodyPr>
          <a:p>
            <a:pPr algn="r"/>
            <a:r>
              <a:rPr b="0" lang="en-GB" sz="1400" spc="-1" strike="noStrike">
                <a:latin typeface="Times New Roman"/>
              </a:rPr>
              <a:t>&lt;date/time&gt;</a:t>
            </a:r>
            <a:endParaRPr b="0" lang="en-GB" sz="1400" spc="-1" strike="noStrike">
              <a:latin typeface="Times New Roman"/>
            </a:endParaRPr>
          </a:p>
        </p:txBody>
      </p:sp>
      <p:sp>
        <p:nvSpPr>
          <p:cNvPr id="168" name="PlaceHolder 5"/>
          <p:cNvSpPr>
            <a:spLocks noGrp="1"/>
          </p:cNvSpPr>
          <p:nvPr>
            <p:ph type="ftr"/>
          </p:nvPr>
        </p:nvSpPr>
        <p:spPr>
          <a:xfrm>
            <a:off x="0" y="9555480"/>
            <a:ext cx="3372840" cy="502560"/>
          </a:xfrm>
          <a:prstGeom prst="rect">
            <a:avLst/>
          </a:prstGeom>
        </p:spPr>
        <p:txBody>
          <a:bodyPr lIns="0" rIns="0" tIns="0" bIns="0" anchor="b">
            <a:noAutofit/>
          </a:bodyPr>
          <a:p>
            <a:r>
              <a:rPr b="0" lang="en-GB" sz="1400" spc="-1" strike="noStrike">
                <a:latin typeface="Times New Roman"/>
              </a:rPr>
              <a:t>&lt;footer&gt;</a:t>
            </a:r>
            <a:endParaRPr b="0" lang="en-GB" sz="1400" spc="-1" strike="noStrike">
              <a:latin typeface="Times New Roman"/>
            </a:endParaRPr>
          </a:p>
        </p:txBody>
      </p:sp>
      <p:sp>
        <p:nvSpPr>
          <p:cNvPr id="169" name="PlaceHolder 6"/>
          <p:cNvSpPr>
            <a:spLocks noGrp="1"/>
          </p:cNvSpPr>
          <p:nvPr>
            <p:ph type="sldNum"/>
          </p:nvPr>
        </p:nvSpPr>
        <p:spPr>
          <a:xfrm>
            <a:off x="4399200" y="9555480"/>
            <a:ext cx="3372840" cy="502560"/>
          </a:xfrm>
          <a:prstGeom prst="rect">
            <a:avLst/>
          </a:prstGeom>
        </p:spPr>
        <p:txBody>
          <a:bodyPr lIns="0" rIns="0" tIns="0" bIns="0" anchor="b">
            <a:noAutofit/>
          </a:bodyPr>
          <a:p>
            <a:pPr algn="r"/>
            <a:fld id="{4E011C2B-28F5-44E7-9139-25A9338A200A}" type="slidenum">
              <a:rPr b="0" lang="en-GB" sz="1400" spc="-1" strike="noStrike">
                <a:latin typeface="Times New Roman"/>
              </a:rPr>
              <a:t>&lt;number&gt;</a:t>
            </a:fld>
            <a:endParaRPr b="0" lang="en-GB"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
</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
</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
</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
</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
</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
</Relationships>
</file>

<file path=ppt/notesSlides/_rels/notesSlide28.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
</Relationships>
</file>

<file path=ppt/notesSlides/_rels/notesSlide29.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30.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
</Relationships>
</file>

<file path=ppt/notesSlides/_rels/notesSlide31.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
</Relationships>
</file>

<file path=ppt/notesSlides/_rels/notesSlide32.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
</Relationships>
</file>

<file path=ppt/notesSlides/_rels/notesSlide33.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
</Relationships>
</file>

<file path=ppt/notesSlides/_rels/notesSlide34.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
</Relationships>
</file>

<file path=ppt/notesSlides/_rels/notesSlide35.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
</Relationships>
</file>

<file path=ppt/notesSlides/_rels/notesSlide36.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
</Relationships>
</file>

<file path=ppt/notesSlides/_rels/notesSlide37.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
</Relationships>
</file>

<file path=ppt/notesSlides/_rels/notesSlide38.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
</Relationships>
</file>

<file path=ppt/notesSlides/_rels/notesSlide39.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40.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
</Relationships>
</file>

<file path=ppt/notesSlides/_rels/notesSlide41.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
</Relationships>
</file>

<file path=ppt/notesSlides/_rels/notesSlide42.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
</Relationships>
</file>

<file path=ppt/notesSlides/_rels/notesSlide43.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
</Relationships>
</file>

<file path=ppt/notesSlides/_rels/notesSlide44.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
</Relationships>
</file>

<file path=ppt/notesSlides/_rels/notesSlide45.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
</Relationships>
</file>

<file path=ppt/notesSlides/_rels/notesSlide46.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
</Relationships>
</file>

<file path=ppt/notesSlides/_rels/notesSlide47.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
</Relationships>
</file>

<file path=ppt/notesSlides/_rels/notesSlide48.xml.rels><?xml version="1.0" encoding="UTF-8"?>
<Relationships xmlns="http://schemas.openxmlformats.org/package/2006/relationships"><Relationship Id="rId1" Type="http://schemas.openxmlformats.org/officeDocument/2006/relationships/slide" Target="../slides/slide48.xml"/><Relationship Id="rId2" Type="http://schemas.openxmlformats.org/officeDocument/2006/relationships/notesMaster" Target="../notesMasters/notesMaster1.xml"/>
</Relationships>
</file>

<file path=ppt/notesSlides/_rels/notesSlide49.xml.rels><?xml version="1.0" encoding="UTF-8"?>
<Relationships xmlns="http://schemas.openxmlformats.org/package/2006/relationships"><Relationship Id="rId1" Type="http://schemas.openxmlformats.org/officeDocument/2006/relationships/slide" Target="../slides/slide49.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50.xml.rels><?xml version="1.0" encoding="UTF-8"?>
<Relationships xmlns="http://schemas.openxmlformats.org/package/2006/relationships"><Relationship Id="rId1" Type="http://schemas.openxmlformats.org/officeDocument/2006/relationships/slide" Target="../slides/slide50.xml"/><Relationship Id="rId2" Type="http://schemas.openxmlformats.org/officeDocument/2006/relationships/notesMaster" Target="../notesMasters/notesMaster1.xml"/>
</Relationships>
</file>

<file path=ppt/notesSlides/_rels/notesSlide51.xml.rels><?xml version="1.0" encoding="UTF-8"?>
<Relationships xmlns="http://schemas.openxmlformats.org/package/2006/relationships"><Relationship Id="rId1" Type="http://schemas.openxmlformats.org/officeDocument/2006/relationships/slide" Target="../slides/slide51.xml"/><Relationship Id="rId2" Type="http://schemas.openxmlformats.org/officeDocument/2006/relationships/notesMaster" Target="../notesMasters/notesMaster1.xml"/>
</Relationships>
</file>

<file path=ppt/notesSlides/_rels/notesSlide52.xml.rels><?xml version="1.0" encoding="UTF-8"?>
<Relationships xmlns="http://schemas.openxmlformats.org/package/2006/relationships"><Relationship Id="rId1" Type="http://schemas.openxmlformats.org/officeDocument/2006/relationships/slide" Target="../slides/slide52.xml"/><Relationship Id="rId2" Type="http://schemas.openxmlformats.org/officeDocument/2006/relationships/notesMaster" Target="../notesMasters/notesMaster1.xml"/>
</Relationships>
</file>

<file path=ppt/notesSlides/_rels/notesSlide53.xml.rels><?xml version="1.0" encoding="UTF-8"?>
<Relationships xmlns="http://schemas.openxmlformats.org/package/2006/relationships"><Relationship Id="rId1" Type="http://schemas.openxmlformats.org/officeDocument/2006/relationships/slide" Target="../slides/slide53.xml"/><Relationship Id="rId2" Type="http://schemas.openxmlformats.org/officeDocument/2006/relationships/notesMaster" Target="../notesMasters/notesMaster1.xml"/>
</Relationships>
</file>

<file path=ppt/notesSlides/_rels/notesSlide54.xml.rels><?xml version="1.0" encoding="UTF-8"?>
<Relationships xmlns="http://schemas.openxmlformats.org/package/2006/relationships"><Relationship Id="rId1" Type="http://schemas.openxmlformats.org/officeDocument/2006/relationships/slide" Target="../slides/slide54.xml"/><Relationship Id="rId2" Type="http://schemas.openxmlformats.org/officeDocument/2006/relationships/notesMaster" Target="../notesMasters/notesMaster1.xml"/>
</Relationships>
</file>

<file path=ppt/notesSlides/_rels/notesSlide55.xml.rels><?xml version="1.0" encoding="UTF-8"?>
<Relationships xmlns="http://schemas.openxmlformats.org/package/2006/relationships"><Relationship Id="rId1" Type="http://schemas.openxmlformats.org/officeDocument/2006/relationships/slide" Target="../slides/slide55.xml"/><Relationship Id="rId2" Type="http://schemas.openxmlformats.org/officeDocument/2006/relationships/notesMaster" Target="../notesMasters/notesMaster1.xml"/>
</Relationships>
</file>

<file path=ppt/notesSlides/_rels/notesSlide56.xml.rels><?xml version="1.0" encoding="UTF-8"?>
<Relationships xmlns="http://schemas.openxmlformats.org/package/2006/relationships"><Relationship Id="rId1" Type="http://schemas.openxmlformats.org/officeDocument/2006/relationships/slide" Target="../slides/slide56.xml"/><Relationship Id="rId2" Type="http://schemas.openxmlformats.org/officeDocument/2006/relationships/notesMaster" Target="../notesMasters/notesMaster1.xml"/>
</Relationships>
</file>

<file path=ppt/notesSlides/_rels/notesSlide57.xml.rels><?xml version="1.0" encoding="UTF-8"?>
<Relationships xmlns="http://schemas.openxmlformats.org/package/2006/relationships"><Relationship Id="rId1" Type="http://schemas.openxmlformats.org/officeDocument/2006/relationships/slide" Target="../slides/slide57.xml"/><Relationship Id="rId2" Type="http://schemas.openxmlformats.org/officeDocument/2006/relationships/notesMaster" Target="../notesMasters/notesMaster1.xml"/>
</Relationships>
</file>

<file path=ppt/notesSlides/_rels/notesSlide58.xml.rels><?xml version="1.0" encoding="UTF-8"?>
<Relationships xmlns="http://schemas.openxmlformats.org/package/2006/relationships"><Relationship Id="rId1" Type="http://schemas.openxmlformats.org/officeDocument/2006/relationships/slide" Target="../slides/slide58.xml"/><Relationship Id="rId2" Type="http://schemas.openxmlformats.org/officeDocument/2006/relationships/notesMaster" Target="../notesMasters/notesMaster1.xml"/>
</Relationships>
</file>

<file path=ppt/notesSlides/_rels/notesSlide59.xml.rels><?xml version="1.0" encoding="UTF-8"?>
<Relationships xmlns="http://schemas.openxmlformats.org/package/2006/relationships"><Relationship Id="rId1" Type="http://schemas.openxmlformats.org/officeDocument/2006/relationships/slide" Target="../slides/slide59.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60.xml.rels><?xml version="1.0" encoding="UTF-8"?>
<Relationships xmlns="http://schemas.openxmlformats.org/package/2006/relationships"><Relationship Id="rId1" Type="http://schemas.openxmlformats.org/officeDocument/2006/relationships/slide" Target="../slides/slide60.xml"/><Relationship Id="rId2" Type="http://schemas.openxmlformats.org/officeDocument/2006/relationships/notesMaster" Target="../notesMasters/notesMaster1.xml"/>
</Relationships>
</file>

<file path=ppt/notesSlides/_rels/notesSlide61.xml.rels><?xml version="1.0" encoding="UTF-8"?>
<Relationships xmlns="http://schemas.openxmlformats.org/package/2006/relationships"><Relationship Id="rId1" Type="http://schemas.openxmlformats.org/officeDocument/2006/relationships/slide" Target="../slides/slide61.xml"/><Relationship Id="rId2" Type="http://schemas.openxmlformats.org/officeDocument/2006/relationships/notesMaster" Target="../notesMasters/notesMaster1.xml"/>
</Relationships>
</file>

<file path=ppt/notesSlides/_rels/notesSlide62.xml.rels><?xml version="1.0" encoding="UTF-8"?>
<Relationships xmlns="http://schemas.openxmlformats.org/package/2006/relationships"><Relationship Id="rId1" Type="http://schemas.openxmlformats.org/officeDocument/2006/relationships/slide" Target="../slides/slide62.xml"/><Relationship Id="rId2" Type="http://schemas.openxmlformats.org/officeDocument/2006/relationships/notesMaster" Target="../notesMasters/notesMaster1.xml"/>
</Relationships>
</file>

<file path=ppt/notesSlides/_rels/notesSlide63.xml.rels><?xml version="1.0" encoding="UTF-8"?>
<Relationships xmlns="http://schemas.openxmlformats.org/package/2006/relationships"><Relationship Id="rId1" Type="http://schemas.openxmlformats.org/officeDocument/2006/relationships/slide" Target="../slides/slide63.xml"/><Relationship Id="rId2" Type="http://schemas.openxmlformats.org/officeDocument/2006/relationships/notesMaster" Target="../notesMasters/notesMaster1.xml"/>
</Relationships>
</file>

<file path=ppt/notesSlides/_rels/notesSlide64.xml.rels><?xml version="1.0" encoding="UTF-8"?>
<Relationships xmlns="http://schemas.openxmlformats.org/package/2006/relationships"><Relationship Id="rId1" Type="http://schemas.openxmlformats.org/officeDocument/2006/relationships/slide" Target="../slides/slide64.xml"/><Relationship Id="rId2" Type="http://schemas.openxmlformats.org/officeDocument/2006/relationships/notesMaster" Target="../notesMasters/notesMaster1.xml"/>
</Relationships>
</file>

<file path=ppt/notesSlides/_rels/notesSlide65.xml.rels><?xml version="1.0" encoding="UTF-8"?>
<Relationships xmlns="http://schemas.openxmlformats.org/package/2006/relationships"><Relationship Id="rId1" Type="http://schemas.openxmlformats.org/officeDocument/2006/relationships/slide" Target="../slides/slide65.xml"/><Relationship Id="rId2" Type="http://schemas.openxmlformats.org/officeDocument/2006/relationships/notesMaster" Target="../notesMasters/notesMaster1.xml"/>
</Relationships>
</file>

<file path=ppt/notesSlides/_rels/notesSlide66.xml.rels><?xml version="1.0" encoding="UTF-8"?>
<Relationships xmlns="http://schemas.openxmlformats.org/package/2006/relationships"><Relationship Id="rId1" Type="http://schemas.openxmlformats.org/officeDocument/2006/relationships/slide" Target="../slides/slide6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67" name="PlaceHolder 1"/>
          <p:cNvSpPr>
            <a:spLocks noGrp="1"/>
          </p:cNvSpPr>
          <p:nvPr>
            <p:ph type="sldImg"/>
          </p:nvPr>
        </p:nvSpPr>
        <p:spPr>
          <a:xfrm>
            <a:off x="3255840" y="504720"/>
            <a:ext cx="3362040" cy="2520720"/>
          </a:xfrm>
          <a:prstGeom prst="rect">
            <a:avLst/>
          </a:prstGeom>
        </p:spPr>
      </p:sp>
      <p:sp>
        <p:nvSpPr>
          <p:cNvPr id="668"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next set of slides will explore the offence of illegal access, which is mandated under Article 2 of the Budapest Convention. </a:t>
            </a:r>
            <a:endParaRPr b="0" lang="en-GB" sz="2000" spc="-1" strike="noStrike">
              <a:latin typeface="Arial"/>
            </a:endParaRPr>
          </a:p>
        </p:txBody>
      </p:sp>
      <p:sp>
        <p:nvSpPr>
          <p:cNvPr id="66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EBFBCE1A-D31A-4870-BC0D-903C90679375}"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0" name="PlaceHolder 1"/>
          <p:cNvSpPr>
            <a:spLocks noGrp="1"/>
          </p:cNvSpPr>
          <p:nvPr>
            <p:ph type="sldImg"/>
          </p:nvPr>
        </p:nvSpPr>
        <p:spPr>
          <a:xfrm>
            <a:off x="3255840" y="504720"/>
            <a:ext cx="3362040" cy="2520720"/>
          </a:xfrm>
          <a:prstGeom prst="rect">
            <a:avLst/>
          </a:prstGeom>
        </p:spPr>
      </p:sp>
      <p:sp>
        <p:nvSpPr>
          <p:cNvPr id="671" name="PlaceHolder 2"/>
          <p:cNvSpPr>
            <a:spLocks noGrp="1"/>
          </p:cNvSpPr>
          <p:nvPr>
            <p:ph type="body"/>
          </p:nvPr>
        </p:nvSpPr>
        <p:spPr>
          <a:xfrm>
            <a:off x="914400" y="4343400"/>
            <a:ext cx="5028840" cy="4114440"/>
          </a:xfrm>
          <a:prstGeom prst="rect">
            <a:avLst/>
          </a:prstGeom>
        </p:spPr>
        <p:txBody>
          <a:bodyPr>
            <a:noAutofit/>
          </a:bodyPr>
          <a:p>
            <a:pPr marL="216000" indent="-216000">
              <a:lnSpc>
                <a:spcPct val="100000"/>
              </a:lnSpc>
            </a:pPr>
            <a:r>
              <a:rPr b="0" lang="en-GB" sz="2000" spc="-1" strike="noStrike">
                <a:latin typeface="Arial"/>
              </a:rPr>
              <a:t>The crime of illegal access is committed by those who access</a:t>
            </a:r>
            <a:r>
              <a:rPr b="1" lang="en-GB" sz="2000" spc="-1" strike="noStrike">
                <a:latin typeface="Arial"/>
              </a:rPr>
              <a:t> </a:t>
            </a:r>
            <a:r>
              <a:rPr b="0" lang="en-GB" sz="2000" spc="-1" strike="noStrike">
                <a:latin typeface="Arial"/>
              </a:rPr>
              <a:t>the whole or any part of a computer system without right. This action must be intentional and it is described under Article 2 of the Budapest Convention. </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It is very often referred to as </a:t>
            </a:r>
            <a:r>
              <a:rPr b="0" i="1" lang="en-GB" sz="2000" spc="-1" strike="noStrike">
                <a:latin typeface="Arial"/>
              </a:rPr>
              <a:t>hacking</a:t>
            </a:r>
            <a:r>
              <a:rPr b="0" lang="en-GB" sz="2000" spc="-1" strike="noStrike">
                <a:latin typeface="Arial"/>
              </a:rPr>
              <a:t> of computer systems and is one of the most common computer crimes. However, there are other phenomena, besides </a:t>
            </a:r>
            <a:r>
              <a:rPr b="0" i="1" lang="en-GB" sz="2000" spc="-1" strike="noStrike">
                <a:latin typeface="Arial"/>
              </a:rPr>
              <a:t>hacking</a:t>
            </a:r>
            <a:r>
              <a:rPr b="0" lang="en-GB" sz="2000" spc="-1" strike="noStrike">
                <a:latin typeface="Arial"/>
              </a:rPr>
              <a:t>, that can be classified as illegal access – in fact </a:t>
            </a:r>
            <a:r>
              <a:rPr b="0" i="1" lang="en-GB" sz="2000" spc="-1" strike="noStrike">
                <a:latin typeface="Arial"/>
              </a:rPr>
              <a:t>hacking</a:t>
            </a:r>
            <a:r>
              <a:rPr b="0" lang="en-GB" sz="2000" spc="-1" strike="noStrike">
                <a:latin typeface="Arial"/>
              </a:rPr>
              <a:t> is used, normally, to describe the act of unlawfully accessing a computer system, by the means of technology. But illegal access also covers any unauthorized entering in a system, regardless of the technology used or even the use or not of technology. Such case, for example, would be the unlawfully obtained password by the perpetrator. The protected interest here is the confidentiality of a computer system or computer data.</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endParaRPr b="0" lang="en-GB" sz="2000" spc="-1" strike="noStrike">
              <a:latin typeface="Arial"/>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2" name="PlaceHolder 1"/>
          <p:cNvSpPr>
            <a:spLocks noGrp="1"/>
          </p:cNvSpPr>
          <p:nvPr>
            <p:ph type="sldImg"/>
          </p:nvPr>
        </p:nvSpPr>
        <p:spPr>
          <a:xfrm>
            <a:off x="3255840" y="504720"/>
            <a:ext cx="3362040" cy="2520720"/>
          </a:xfrm>
          <a:prstGeom prst="rect">
            <a:avLst/>
          </a:prstGeom>
        </p:spPr>
      </p:sp>
      <p:sp>
        <p:nvSpPr>
          <p:cNvPr id="673"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slide shows a screenshot of a website article describing how police in Sri Lanka arrested two men for hacking into the computer system of a private Sri Lankan university. This is a standard example of illegal access.</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Link to the website article is available here: https://www.newsfirst.lk/2020/02/05/130-million-rupee-hack-foiled-suspects-in-custody/ </a:t>
            </a:r>
            <a:endParaRPr b="0" lang="en-GB" sz="2000" spc="-1" strike="noStrike">
              <a:latin typeface="Arial"/>
            </a:endParaRPr>
          </a:p>
        </p:txBody>
      </p:sp>
      <p:sp>
        <p:nvSpPr>
          <p:cNvPr id="67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9A151D6-8B87-4689-9700-7E332DD8A15A}"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5" name="PlaceHolder 1"/>
          <p:cNvSpPr>
            <a:spLocks noGrp="1"/>
          </p:cNvSpPr>
          <p:nvPr>
            <p:ph type="sldImg"/>
          </p:nvPr>
        </p:nvSpPr>
        <p:spPr>
          <a:xfrm>
            <a:off x="3255840" y="504720"/>
            <a:ext cx="3362040" cy="2520720"/>
          </a:xfrm>
          <a:prstGeom prst="rect">
            <a:avLst/>
          </a:prstGeom>
        </p:spPr>
      </p:sp>
      <p:sp>
        <p:nvSpPr>
          <p:cNvPr id="676"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slide shows a screenshot of a news article about an individual who was convicted in the United States for conspiracy to access a computer without authorization. This is a famous and controversial case of the offence of illegal access. Andrew Auernheimer was a member of a hacker group which exposed a flaw in AT&amp;T security that compromised the e-mail addresses of iPad users.  The data accessed by Auernheimer was available on a publicly accessible URL. Auernheimer  did not have to access any part of AT&amp;T’s private system. Though Auernheimer was convicted, many questioned whether he should have been convicted given that the access was limited to publicly available data.</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The trainer can encourage a discussion on whether such an act is criminalised under the local law of the individuals receiving the training.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Link to the article is available here: https://www.wired.com/2012/11/att-hacker-found-guilty/</a:t>
            </a:r>
            <a:endParaRPr b="0" lang="en-GB" sz="2000" spc="-1" strike="noStrike">
              <a:latin typeface="Arial"/>
            </a:endParaRPr>
          </a:p>
        </p:txBody>
      </p:sp>
      <p:sp>
        <p:nvSpPr>
          <p:cNvPr id="67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B256A0B2-D466-48BC-B06B-F49C85898739}"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8" name="PlaceHolder 1"/>
          <p:cNvSpPr>
            <a:spLocks noGrp="1"/>
          </p:cNvSpPr>
          <p:nvPr>
            <p:ph type="sldImg"/>
          </p:nvPr>
        </p:nvSpPr>
        <p:spPr>
          <a:xfrm>
            <a:off x="3255840" y="504720"/>
            <a:ext cx="3362040" cy="2520720"/>
          </a:xfrm>
          <a:prstGeom prst="rect">
            <a:avLst/>
          </a:prstGeom>
        </p:spPr>
      </p:sp>
      <p:sp>
        <p:nvSpPr>
          <p:cNvPr id="679"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2 of the Budapest Convention with one element (“access”)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The fundamental element and required conduct under Article 2 is the term “access”. The term refers to the act of entering the whole or any part of a computer system.  Article 2 is technology neutral and does not specify the means by which access is to be conducted.  The slide explains what constitutes, and what does not constitute access. </a:t>
            </a:r>
            <a:endParaRPr b="0" lang="en-GB" sz="2000" spc="-1" strike="noStrike">
              <a:latin typeface="Arial"/>
            </a:endParaRPr>
          </a:p>
        </p:txBody>
      </p:sp>
      <p:sp>
        <p:nvSpPr>
          <p:cNvPr id="68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C2FFE5AC-68C5-4F1F-B8E0-22338CA88B0B}"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1" name="PlaceHolder 1"/>
          <p:cNvSpPr>
            <a:spLocks noGrp="1"/>
          </p:cNvSpPr>
          <p:nvPr>
            <p:ph type="sldImg"/>
          </p:nvPr>
        </p:nvSpPr>
        <p:spPr>
          <a:xfrm>
            <a:off x="3255840" y="504720"/>
            <a:ext cx="3362040" cy="2520720"/>
          </a:xfrm>
          <a:prstGeom prst="rect">
            <a:avLst/>
          </a:prstGeom>
        </p:spPr>
      </p:sp>
      <p:sp>
        <p:nvSpPr>
          <p:cNvPr id="682"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2 of the Budapest Convention with one element (“whole or any part of a computer system”)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latin typeface="Arial"/>
              </a:rPr>
              <a:t>It explains through examples what the term “part of computer system” means for the purposes of Article 2. </a:t>
            </a:r>
            <a:endParaRPr b="0" lang="en-GB" sz="2000" spc="-1" strike="noStrike">
              <a:latin typeface="Arial"/>
            </a:endParaRPr>
          </a:p>
          <a:p>
            <a:pPr>
              <a:lnSpc>
                <a:spcPct val="100000"/>
              </a:lnSpc>
            </a:pPr>
            <a:endParaRPr b="0" lang="en-GB" sz="2000" spc="-1" strike="noStrike">
              <a:latin typeface="Arial"/>
            </a:endParaRPr>
          </a:p>
        </p:txBody>
      </p:sp>
      <p:sp>
        <p:nvSpPr>
          <p:cNvPr id="68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34B7496-63A7-49F1-B3B0-1B2AFF343032}"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4" name="PlaceHolder 1"/>
          <p:cNvSpPr>
            <a:spLocks noGrp="1"/>
          </p:cNvSpPr>
          <p:nvPr>
            <p:ph type="sldImg"/>
          </p:nvPr>
        </p:nvSpPr>
        <p:spPr>
          <a:xfrm>
            <a:off x="3255840" y="504720"/>
            <a:ext cx="3362040" cy="2520720"/>
          </a:xfrm>
          <a:prstGeom prst="rect">
            <a:avLst/>
          </a:prstGeom>
        </p:spPr>
      </p:sp>
      <p:sp>
        <p:nvSpPr>
          <p:cNvPr id="685"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2 of the Budapest Convention with one element (“without right”)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Many of the offences in the Convention are required to be committed “without right”, or without authorisation from the relevant person or entity. The authority may be legislative, administrative, judicial, contractual or consensual in any given case. Authorised conduct is not criminalized; nor is the access of a computer system that permits free and open access by the public. The trainer may wish to link this to the definition of “unauthorised access” discussed previously to explain how the fact of authorisation may be determined</a:t>
            </a:r>
            <a:endParaRPr b="0" lang="en-GB" sz="2000" spc="-1" strike="noStrike">
              <a:latin typeface="Arial"/>
            </a:endParaRPr>
          </a:p>
          <a:p>
            <a:pPr>
              <a:lnSpc>
                <a:spcPct val="100000"/>
              </a:lnSpc>
            </a:pPr>
            <a:endParaRPr b="0" lang="en-GB" sz="2000" spc="-1" strike="noStrike">
              <a:latin typeface="Arial"/>
            </a:endParaRPr>
          </a:p>
        </p:txBody>
      </p:sp>
      <p:sp>
        <p:nvSpPr>
          <p:cNvPr id="68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9A862EE3-F30D-4CE2-BAE2-21B3CD89B9BF}"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7" name="PlaceHolder 1"/>
          <p:cNvSpPr>
            <a:spLocks noGrp="1"/>
          </p:cNvSpPr>
          <p:nvPr>
            <p:ph type="sldImg"/>
          </p:nvPr>
        </p:nvSpPr>
        <p:spPr>
          <a:xfrm>
            <a:off x="3255840" y="504720"/>
            <a:ext cx="3362040" cy="2520720"/>
          </a:xfrm>
          <a:prstGeom prst="rect">
            <a:avLst/>
          </a:prstGeom>
        </p:spPr>
      </p:sp>
      <p:sp>
        <p:nvSpPr>
          <p:cNvPr id="688"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slide highlights how the concept of ”without right” is not defined in the Budapest Convention.</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It also shows the example of different countries which have adopted a definition in their international best practice</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The trainer can say the definition adopted by these countries have two elements, which will be elaborated in the subsequent slides. </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The trainer can emphasise that the definition of “unauthorised” can be different in relation to certain offences such as illegal access, data interference and system interference. That is why many countries have different definitions for “unauthorised modification” and “unauthorised act” for instance. </a:t>
            </a:r>
            <a:endParaRPr b="0" lang="en-GB" sz="2000" spc="-1" strike="noStrike">
              <a:latin typeface="Arial"/>
            </a:endParaRPr>
          </a:p>
          <a:p>
            <a:pPr>
              <a:lnSpc>
                <a:spcPct val="100000"/>
              </a:lnSpc>
            </a:pPr>
            <a:endParaRPr b="0" lang="en-GB" sz="2000" spc="-1" strike="noStrike">
              <a:latin typeface="Arial"/>
            </a:endParaRPr>
          </a:p>
        </p:txBody>
      </p:sp>
      <p:sp>
        <p:nvSpPr>
          <p:cNvPr id="68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D766D59-8FF8-40E2-8D0E-F6E6BA2A926F}"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0" name="PlaceHolder 1"/>
          <p:cNvSpPr>
            <a:spLocks noGrp="1"/>
          </p:cNvSpPr>
          <p:nvPr>
            <p:ph type="sldImg"/>
          </p:nvPr>
        </p:nvSpPr>
        <p:spPr>
          <a:xfrm>
            <a:off x="3255840" y="504720"/>
            <a:ext cx="3362040" cy="2520720"/>
          </a:xfrm>
          <a:prstGeom prst="rect">
            <a:avLst/>
          </a:prstGeom>
        </p:spPr>
      </p:sp>
      <p:sp>
        <p:nvSpPr>
          <p:cNvPr id="691"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this slide shows the definition of “unauthorised access” in the UK Computer Misuse Act. This definition has two elements. The first element, which is highlighted, is “not himself entitled to control access of the kind in question”</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The right side of the side provides an explanation of this element.</a:t>
            </a:r>
            <a:endParaRPr b="0" lang="en-GB" sz="2000" spc="-1" strike="noStrike">
              <a:latin typeface="Arial"/>
            </a:endParaRPr>
          </a:p>
        </p:txBody>
      </p:sp>
      <p:sp>
        <p:nvSpPr>
          <p:cNvPr id="692" name="TextShape 3"/>
          <p:cNvSpPr txBox="1"/>
          <p:nvPr/>
        </p:nvSpPr>
        <p:spPr>
          <a:xfrm>
            <a:off x="5592600" y="6386400"/>
            <a:ext cx="4279680" cy="336240"/>
          </a:xfrm>
          <a:prstGeom prst="rect">
            <a:avLst/>
          </a:prstGeom>
          <a:noFill/>
          <a:ln>
            <a:noFill/>
          </a:ln>
        </p:spPr>
        <p:txBody>
          <a:bodyPr anchor="b">
            <a:noAutofit/>
          </a:bodyPr>
          <a:p>
            <a:pPr algn="r">
              <a:lnSpc>
                <a:spcPct val="100000"/>
              </a:lnSpc>
            </a:pPr>
            <a:fld id="{EA07BF5E-FBB1-4B17-98B0-A505616055FC}"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3" name="PlaceHolder 1"/>
          <p:cNvSpPr>
            <a:spLocks noGrp="1"/>
          </p:cNvSpPr>
          <p:nvPr>
            <p:ph type="sldImg"/>
          </p:nvPr>
        </p:nvSpPr>
        <p:spPr>
          <a:xfrm>
            <a:off x="3255840" y="504720"/>
            <a:ext cx="3362040" cy="2520720"/>
          </a:xfrm>
          <a:prstGeom prst="rect">
            <a:avLst/>
          </a:prstGeom>
        </p:spPr>
      </p:sp>
      <p:sp>
        <p:nvSpPr>
          <p:cNvPr id="694"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this slide shows the definition of “unauthorised access” in the UK Computer Misuse Act. This definition has two elements. The second element, which is highlighted, is “does not have consent to access to access by him of the kind in question… from any person who is so entitled”</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The right side of the side provides an explanation of this element.</a:t>
            </a:r>
            <a:endParaRPr b="0" lang="en-GB" sz="2000" spc="-1" strike="noStrike">
              <a:latin typeface="Arial"/>
            </a:endParaRPr>
          </a:p>
        </p:txBody>
      </p:sp>
      <p:sp>
        <p:nvSpPr>
          <p:cNvPr id="695"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5B94397-F378-4709-82DA-EF1F52A3784D}"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49" name="PlaceHolder 1"/>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3600" spc="-1" strike="noStrike">
                <a:latin typeface="Arial"/>
              </a:rPr>
              <a:t>This session will be divided into 6 parts.</a:t>
            </a:r>
            <a:endParaRPr b="0" lang="en-GB" sz="3600" spc="-1" strike="noStrike">
              <a:latin typeface="Arial"/>
            </a:endParaRPr>
          </a:p>
          <a:p>
            <a:pPr marL="216000" indent="-216000">
              <a:lnSpc>
                <a:spcPct val="100000"/>
              </a:lnSpc>
            </a:pPr>
            <a:r>
              <a:rPr b="0" lang="en-GB" sz="3600" spc="-1" strike="noStrike">
                <a:latin typeface="Arial"/>
              </a:rPr>
              <a:t>The first part of the session will look at the definitions in Article 1 of the Budapest Convention (computer data, computer system, service provider and traffic data). </a:t>
            </a:r>
            <a:endParaRPr b="0" lang="en-GB" sz="3600" spc="-1" strike="noStrike">
              <a:latin typeface="Arial"/>
            </a:endParaRPr>
          </a:p>
          <a:p>
            <a:pPr marL="216000" indent="-216000">
              <a:lnSpc>
                <a:spcPct val="100000"/>
              </a:lnSpc>
            </a:pPr>
            <a:r>
              <a:rPr b="0" lang="en-GB" sz="3600" spc="-1" strike="noStrike">
                <a:latin typeface="Arial"/>
              </a:rPr>
              <a:t>The second part of the session will look at the offence of illegal access as provided under Article 2 of the Budapest Convention. </a:t>
            </a:r>
            <a:endParaRPr b="0" lang="en-GB" sz="3600" spc="-1" strike="noStrike">
              <a:latin typeface="Arial"/>
            </a:endParaRPr>
          </a:p>
          <a:p>
            <a:pPr marL="216000" indent="-216000">
              <a:lnSpc>
                <a:spcPct val="100000"/>
              </a:lnSpc>
            </a:pPr>
            <a:r>
              <a:rPr b="0" lang="en-GB" sz="3600" spc="-1" strike="noStrike">
                <a:latin typeface="Arial"/>
              </a:rPr>
              <a:t>The third part of the session will look at the offence of illegal interception as provided under Article 3 of the Budapest Convention.</a:t>
            </a:r>
            <a:endParaRPr b="0" lang="en-GB" sz="3600" spc="-1" strike="noStrike">
              <a:latin typeface="Arial"/>
            </a:endParaRPr>
          </a:p>
          <a:p>
            <a:pPr marL="216000" indent="-216000">
              <a:lnSpc>
                <a:spcPct val="100000"/>
              </a:lnSpc>
            </a:pPr>
            <a:r>
              <a:rPr b="0" lang="en-GB" sz="3600" spc="-1" strike="noStrike">
                <a:latin typeface="Arial"/>
              </a:rPr>
              <a:t>The fourth part of the session will look at the offence of data interference as provided under Article 4 of the Budapest Convention.</a:t>
            </a:r>
            <a:endParaRPr b="0" lang="en-GB" sz="3600" spc="-1" strike="noStrike">
              <a:latin typeface="Arial"/>
            </a:endParaRPr>
          </a:p>
          <a:p>
            <a:pPr>
              <a:lnSpc>
                <a:spcPct val="100000"/>
              </a:lnSpc>
              <a:spcBef>
                <a:spcPts val="1080"/>
              </a:spcBef>
            </a:pPr>
            <a:r>
              <a:rPr b="0" lang="en-GB" sz="3600" spc="-1" strike="noStrike">
                <a:latin typeface="Arial"/>
              </a:rPr>
              <a:t>The fifth part of the session will look at the offence of system interference as provided under Article 5 of the Budapest Convention.</a:t>
            </a:r>
            <a:endParaRPr b="0" lang="en-GB" sz="3600" spc="-1" strike="noStrike">
              <a:latin typeface="Arial"/>
            </a:endParaRPr>
          </a:p>
          <a:p>
            <a:pPr>
              <a:lnSpc>
                <a:spcPct val="100000"/>
              </a:lnSpc>
              <a:spcBef>
                <a:spcPts val="1080"/>
              </a:spcBef>
            </a:pPr>
            <a:r>
              <a:rPr b="0" lang="en-GB" sz="3600" spc="-1" strike="noStrike">
                <a:latin typeface="Arial"/>
              </a:rPr>
              <a:t>The sixth part of the session will look at the offence of misuse of devices as provided under Article 6 of the Budapest Convention.</a:t>
            </a:r>
            <a:endParaRPr b="0" lang="en-GB" sz="3600" spc="-1" strike="noStrike">
              <a:latin typeface="Arial"/>
            </a:endParaRPr>
          </a:p>
          <a:p>
            <a:pPr>
              <a:lnSpc>
                <a:spcPct val="100000"/>
              </a:lnSpc>
            </a:pPr>
            <a:endParaRPr b="0" lang="en-GB" sz="3600" spc="-1" strike="noStrike">
              <a:latin typeface="Arial"/>
            </a:endParaRPr>
          </a:p>
        </p:txBody>
      </p:sp>
    </p:spTree>
  </p:cSld>
</p:notes>
</file>

<file path=ppt/notesSlides/notesSlide2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6" name="PlaceHolder 1"/>
          <p:cNvSpPr>
            <a:spLocks noGrp="1"/>
          </p:cNvSpPr>
          <p:nvPr>
            <p:ph type="sldImg"/>
          </p:nvPr>
        </p:nvSpPr>
        <p:spPr>
          <a:xfrm>
            <a:off x="3255840" y="504720"/>
            <a:ext cx="3362040" cy="2520720"/>
          </a:xfrm>
          <a:prstGeom prst="rect">
            <a:avLst/>
          </a:prstGeom>
        </p:spPr>
      </p:sp>
      <p:sp>
        <p:nvSpPr>
          <p:cNvPr id="697"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2 of the Budapest Convention with one element (“infringing security measures”)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Parties may narrow the scope of Article 2, which provides for the general criminalisation of illegal access, with certain qualifying elements. For instance, parties may require that the conduct of illegal access be done by infringing security measures (e.g. passwords or other access codes), or otherwise with dishonest intent or to obtain computer data from the computer system being accessed or any other computer system. This slide lists all the qualifying elements that Parties may wish to adopt in their domestic legislation.</a:t>
            </a:r>
            <a:endParaRPr b="0" lang="en-GB" sz="2000" spc="-1" strike="noStrike">
              <a:latin typeface="Arial"/>
            </a:endParaRPr>
          </a:p>
          <a:p>
            <a:pPr>
              <a:lnSpc>
                <a:spcPct val="100000"/>
              </a:lnSpc>
            </a:pPr>
            <a:endParaRPr b="0" lang="en-GB" sz="2000" spc="-1" strike="noStrike">
              <a:latin typeface="Arial"/>
            </a:endParaRPr>
          </a:p>
        </p:txBody>
      </p:sp>
      <p:sp>
        <p:nvSpPr>
          <p:cNvPr id="698" name="TextShape 3"/>
          <p:cNvSpPr txBox="1"/>
          <p:nvPr/>
        </p:nvSpPr>
        <p:spPr>
          <a:xfrm>
            <a:off x="5592600" y="6386400"/>
            <a:ext cx="4279680" cy="336240"/>
          </a:xfrm>
          <a:prstGeom prst="rect">
            <a:avLst/>
          </a:prstGeom>
          <a:noFill/>
          <a:ln>
            <a:noFill/>
          </a:ln>
        </p:spPr>
        <p:txBody>
          <a:bodyPr anchor="b">
            <a:noAutofit/>
          </a:bodyPr>
          <a:p>
            <a:pPr algn="r">
              <a:lnSpc>
                <a:spcPct val="100000"/>
              </a:lnSpc>
            </a:pPr>
            <a:fld id="{009827C7-2B56-47C6-8561-F0853B5A3436}"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9" name="PlaceHolder 1"/>
          <p:cNvSpPr>
            <a:spLocks noGrp="1"/>
          </p:cNvSpPr>
          <p:nvPr>
            <p:ph type="sldImg"/>
          </p:nvPr>
        </p:nvSpPr>
        <p:spPr>
          <a:xfrm>
            <a:off x="3255840" y="504720"/>
            <a:ext cx="3362040" cy="2520720"/>
          </a:xfrm>
          <a:prstGeom prst="rect">
            <a:avLst/>
          </a:prstGeom>
        </p:spPr>
      </p:sp>
      <p:sp>
        <p:nvSpPr>
          <p:cNvPr id="700"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The next set of slides will explore the offence of illegal interception, which is mandated under Article 3 of the Budapest Convention. </a:t>
            </a:r>
            <a:endParaRPr b="0" lang="en-GB" sz="2000" spc="-1" strike="noStrike">
              <a:latin typeface="Arial"/>
            </a:endParaRPr>
          </a:p>
          <a:p>
            <a:pPr>
              <a:lnSpc>
                <a:spcPct val="100000"/>
              </a:lnSpc>
            </a:pPr>
            <a:endParaRPr b="0" lang="en-GB" sz="2000" spc="-1" strike="noStrike">
              <a:latin typeface="Arial"/>
            </a:endParaRPr>
          </a:p>
        </p:txBody>
      </p:sp>
      <p:sp>
        <p:nvSpPr>
          <p:cNvPr id="701" name="TextShape 3"/>
          <p:cNvSpPr txBox="1"/>
          <p:nvPr/>
        </p:nvSpPr>
        <p:spPr>
          <a:xfrm>
            <a:off x="5592600" y="6386400"/>
            <a:ext cx="4279680" cy="336240"/>
          </a:xfrm>
          <a:prstGeom prst="rect">
            <a:avLst/>
          </a:prstGeom>
          <a:noFill/>
          <a:ln>
            <a:noFill/>
          </a:ln>
        </p:spPr>
        <p:txBody>
          <a:bodyPr anchor="b">
            <a:noAutofit/>
          </a:bodyPr>
          <a:p>
            <a:pPr algn="r">
              <a:lnSpc>
                <a:spcPct val="100000"/>
              </a:lnSpc>
            </a:pPr>
            <a:fld id="{30F495AF-F5F6-42E0-87AA-79A4DB7E0644}"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02" name="PlaceHolder 1"/>
          <p:cNvSpPr>
            <a:spLocks noGrp="1"/>
          </p:cNvSpPr>
          <p:nvPr>
            <p:ph type="sldImg"/>
          </p:nvPr>
        </p:nvSpPr>
        <p:spPr>
          <a:xfrm>
            <a:off x="3255840" y="504720"/>
            <a:ext cx="3362040" cy="2520720"/>
          </a:xfrm>
          <a:prstGeom prst="rect">
            <a:avLst/>
          </a:prstGeom>
        </p:spPr>
      </p:sp>
      <p:sp>
        <p:nvSpPr>
          <p:cNvPr id="703"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Illegal interception, described under Article 3 of the Convention of Budapest, is also an intentional infringement. It is committed by those that, without right, intercept, by technical means, non-public transmissions of computer</a:t>
            </a:r>
            <a:r>
              <a:rPr b="1" lang="en-GB" sz="2000" spc="-1" strike="noStrike">
                <a:latin typeface="Arial"/>
              </a:rPr>
              <a:t> </a:t>
            </a:r>
            <a:r>
              <a:rPr b="0" lang="en-GB" sz="2000" spc="-1" strike="noStrike">
                <a:latin typeface="Arial"/>
              </a:rPr>
              <a:t>data, to, from or within a computer system, by technical means.</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This provision protects the integrity of non-public transmissions of computer data, criminalising their unauthorised interception.</a:t>
            </a:r>
            <a:endParaRPr b="0" lang="en-GB" sz="2000" spc="-1" strike="noStrike">
              <a:latin typeface="Arial"/>
            </a:endParaRPr>
          </a:p>
          <a:p>
            <a:pPr marL="216000" indent="-216000">
              <a:lnSpc>
                <a:spcPct val="100000"/>
              </a:lnSpc>
            </a:pPr>
            <a:r>
              <a:rPr b="0" lang="en-GB" sz="2000" spc="-1" strike="noStrike">
                <a:latin typeface="Arial"/>
              </a:rPr>
              <a:t> </a:t>
            </a:r>
            <a:endParaRPr b="0" lang="en-GB" sz="2000" spc="-1" strike="noStrike">
              <a:latin typeface="Arial"/>
            </a:endParaRPr>
          </a:p>
          <a:p>
            <a:pPr marL="216000" indent="-216000">
              <a:lnSpc>
                <a:spcPct val="100000"/>
              </a:lnSpc>
            </a:pPr>
            <a:r>
              <a:rPr b="0" lang="en-GB" sz="2000" spc="-1" strike="noStrike">
                <a:latin typeface="Arial"/>
              </a:rPr>
              <a:t>Data transmissions to a computer system, or from that system, or within the same system, are most relevant realities in nowadays life on the networks.</a:t>
            </a:r>
            <a:endParaRPr b="0" lang="en-GB" sz="2000" spc="-1" strike="noStrike">
              <a:latin typeface="Arial"/>
            </a:endParaRPr>
          </a:p>
          <a:p>
            <a:pPr marL="216000" indent="-216000">
              <a:lnSpc>
                <a:spcPct val="100000"/>
              </a:lnSpc>
            </a:pPr>
            <a:r>
              <a:rPr b="0" lang="en-GB" sz="2000" spc="-1" strike="noStrike">
                <a:latin typeface="Arial"/>
              </a:rPr>
              <a:t> </a:t>
            </a:r>
            <a:endParaRPr b="0" lang="en-GB" sz="2000" spc="-1" strike="noStrike">
              <a:latin typeface="Arial"/>
            </a:endParaRPr>
          </a:p>
          <a:p>
            <a:pPr marL="216000" indent="-216000">
              <a:lnSpc>
                <a:spcPct val="100000"/>
              </a:lnSpc>
            </a:pPr>
            <a:r>
              <a:rPr b="0" lang="en-GB" sz="2000" spc="-1" strike="noStrike">
                <a:latin typeface="Arial"/>
              </a:rPr>
              <a:t>Technically, it can be very easy to intercept communications if the network and the communication are not properly protected. An interception of communications can reveal, for example, which websites someone visited, or the email messages he or she sent or received.</a:t>
            </a:r>
            <a:endParaRPr b="0" lang="en-GB" sz="2000" spc="-1" strike="noStrike">
              <a:latin typeface="Arial"/>
            </a:endParaRPr>
          </a:p>
          <a:p>
            <a:pPr marL="216000" indent="-216000">
              <a:lnSpc>
                <a:spcPct val="100000"/>
              </a:lnSpc>
            </a:pPr>
            <a:r>
              <a:rPr b="0" lang="en-GB" sz="2000" spc="-1" strike="noStrike">
                <a:latin typeface="Arial"/>
              </a:rPr>
              <a:t> </a:t>
            </a:r>
            <a:endParaRPr b="0" lang="en-GB" sz="2000" spc="-1" strike="noStrike">
              <a:latin typeface="Arial"/>
            </a:endParaRPr>
          </a:p>
          <a:p>
            <a:pPr marL="216000" indent="-216000">
              <a:lnSpc>
                <a:spcPct val="100000"/>
              </a:lnSpc>
            </a:pPr>
            <a:r>
              <a:rPr b="0" lang="en-GB" sz="2000" spc="-1" strike="noStrike">
                <a:latin typeface="Arial"/>
              </a:rPr>
              <a:t>The crime of illegal interception aims, therefore, to enface the vulnerability of the communications technology, protecting the secrecy of non-public communications.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The trainer should distinguish between the offence of “access” and “interception” on a conceptual basis. The offence of access relates to the accessing of a computer or computer data when it is static – while the offence of interception relates to the interception of transmissions of computer data (i.e. data as it is in motion). The transmission could be to, from or within a computer system. </a:t>
            </a:r>
            <a:endParaRPr b="0" lang="en-GB" sz="2000" spc="-1" strike="noStrike">
              <a:latin typeface="Arial"/>
            </a:endParaRPr>
          </a:p>
        </p:txBody>
      </p:sp>
      <p:sp>
        <p:nvSpPr>
          <p:cNvPr id="70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81266C74-3AE9-45D5-B67E-8D5764B1BB74}"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05" name="PlaceHolder 1"/>
          <p:cNvSpPr>
            <a:spLocks noGrp="1"/>
          </p:cNvSpPr>
          <p:nvPr>
            <p:ph type="sldImg"/>
          </p:nvPr>
        </p:nvSpPr>
        <p:spPr>
          <a:xfrm>
            <a:off x="3255840" y="504720"/>
            <a:ext cx="3362040" cy="2520720"/>
          </a:xfrm>
          <a:prstGeom prst="rect">
            <a:avLst/>
          </a:prstGeom>
        </p:spPr>
      </p:sp>
      <p:sp>
        <p:nvSpPr>
          <p:cNvPr id="706"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slide shows a screenshot of a Europol press release issued in 2015. The press release describes the arrest of a 49 individuals belonging to a criminal group operating from several countries across Europe. The third paragraph of the press release describes the modus operandi of the criminal group – which can be used by the trainer to demonstrate one example of the offence of illegal interception. In particular, the trainer can emphasize that the offenders were monitoring communications from corporate email accounts to detect payment requests being made between different corporations.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solidFill>
                  <a:srgbClr val="171e24"/>
                </a:solidFill>
                <a:latin typeface="Georgia"/>
              </a:rPr>
              <a:t>Link to press release: https://www.europol.europa.eu/newsroom/news/international-operation-dismantles-criminal-group-of-cyber-fraudsters</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endParaRPr b="0" lang="en-GB" sz="2000" spc="-1" strike="noStrike">
              <a:latin typeface="Arial"/>
            </a:endParaRPr>
          </a:p>
        </p:txBody>
      </p:sp>
      <p:sp>
        <p:nvSpPr>
          <p:cNvPr id="70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ABDF2DD-5839-4616-8133-A1ACDF0F1CDE}"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08" name="PlaceHolder 1"/>
          <p:cNvSpPr>
            <a:spLocks noGrp="1"/>
          </p:cNvSpPr>
          <p:nvPr>
            <p:ph type="sldImg"/>
          </p:nvPr>
        </p:nvSpPr>
        <p:spPr>
          <a:xfrm>
            <a:off x="3255840" y="504720"/>
            <a:ext cx="3362040" cy="2520720"/>
          </a:xfrm>
          <a:prstGeom prst="rect">
            <a:avLst/>
          </a:prstGeom>
        </p:spPr>
      </p:sp>
      <p:sp>
        <p:nvSpPr>
          <p:cNvPr id="709"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slide shows a screenshot of a U.S. Department of Justice press release explaining how an individual was sentenced for illegal wiretapping (interception) of email communications. According to the press release, the man “</a:t>
            </a:r>
            <a:r>
              <a:rPr b="0" lang="en-GB" sz="2000" spc="-1" strike="noStrike">
                <a:solidFill>
                  <a:srgbClr val="171e24"/>
                </a:solidFill>
                <a:latin typeface="Georgia"/>
              </a:rPr>
              <a:t>used his system administrator privileges to secretly configure EMF’s email account settings to auto-forward all of its email communications to two external email accounts he had registered. The intercepted emails included personal correspondence, private financial and legal information, and business dealings between EMF and its clients.”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solidFill>
                  <a:srgbClr val="171e24"/>
                </a:solidFill>
                <a:latin typeface="Georgia"/>
              </a:rPr>
              <a:t>Link to press release: https://www.justice.gov/usao-sdin/pr/it-system-administrator-sentenced-theft-proprietary-information-and-illegal-wiretapping</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endParaRPr b="0" lang="en-GB" sz="2000" spc="-1" strike="noStrike">
              <a:latin typeface="Arial"/>
            </a:endParaRPr>
          </a:p>
        </p:txBody>
      </p:sp>
      <p:sp>
        <p:nvSpPr>
          <p:cNvPr id="71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6295313D-F0F8-41D9-BA3F-91128E611912}"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1" name="PlaceHolder 1"/>
          <p:cNvSpPr>
            <a:spLocks noGrp="1"/>
          </p:cNvSpPr>
          <p:nvPr>
            <p:ph type="sldImg"/>
          </p:nvPr>
        </p:nvSpPr>
        <p:spPr>
          <a:xfrm>
            <a:off x="3255840" y="504720"/>
            <a:ext cx="3362040" cy="2520720"/>
          </a:xfrm>
          <a:prstGeom prst="rect">
            <a:avLst/>
          </a:prstGeom>
        </p:spPr>
      </p:sp>
      <p:sp>
        <p:nvSpPr>
          <p:cNvPr id="712"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3 of the Budapest Convention with one element (“interception”)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The fundamental element and required conduct under Article 2 is the term “intercept”. Interception refers to listening to, monitoring or surveillance of communications. Interception affects the privacy of data communications; and Article 3 of the Convention aims to protect against interception of non-public transmissions of data.</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endParaRPr b="0" lang="en-GB" sz="2000" spc="-1" strike="noStrike">
              <a:latin typeface="Arial"/>
            </a:endParaRPr>
          </a:p>
        </p:txBody>
      </p:sp>
      <p:sp>
        <p:nvSpPr>
          <p:cNvPr id="71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15D9F220-6049-492B-AA61-B13F59D0069E}"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4" name="PlaceHolder 1"/>
          <p:cNvSpPr>
            <a:spLocks noGrp="1"/>
          </p:cNvSpPr>
          <p:nvPr>
            <p:ph type="sldImg"/>
          </p:nvPr>
        </p:nvSpPr>
        <p:spPr>
          <a:xfrm>
            <a:off x="3255840" y="504720"/>
            <a:ext cx="3362040" cy="2520720"/>
          </a:xfrm>
          <a:prstGeom prst="rect">
            <a:avLst/>
          </a:prstGeom>
        </p:spPr>
      </p:sp>
      <p:sp>
        <p:nvSpPr>
          <p:cNvPr id="715"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3 of the Budapest Convention with one element (“without right”)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Many of the offences in the Convention are required to be committed “without right”, or without authorisation from the relevant person or entity. The authority may be legislative, administrative, judicial, contractual or consensual in any given case. In case of interception, it is possible that the conduct is being done with authorisation; possibly by law enforcement officials or persons authorized to conduct testing or protection activities. Thus legitimate interception done “with right” does not fall within the scope of Article 3.</a:t>
            </a:r>
            <a:endParaRPr b="0" lang="en-GB" sz="2000" spc="-1" strike="noStrike">
              <a:latin typeface="Arial"/>
            </a:endParaRPr>
          </a:p>
        </p:txBody>
      </p:sp>
      <p:sp>
        <p:nvSpPr>
          <p:cNvPr id="71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56E45241-F8DC-4AFC-9C0D-E9B24D6F645A}"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7" name="PlaceHolder 1"/>
          <p:cNvSpPr>
            <a:spLocks noGrp="1"/>
          </p:cNvSpPr>
          <p:nvPr>
            <p:ph type="sldImg"/>
          </p:nvPr>
        </p:nvSpPr>
        <p:spPr>
          <a:xfrm>
            <a:off x="3255840" y="504720"/>
            <a:ext cx="3362040" cy="2520720"/>
          </a:xfrm>
          <a:prstGeom prst="rect">
            <a:avLst/>
          </a:prstGeom>
        </p:spPr>
      </p:sp>
      <p:sp>
        <p:nvSpPr>
          <p:cNvPr id="718"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3 of the Budapest Convention with one element (“made by technical means”)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Article 3 does not envisage criminalisation of non-technical interception of transmissions, and applies either when a person accesses and uses a computer system to intercept a transmission, uses an electronic eavesdropping or tapping device or any other technical means. This slide lists some examples of forms of interception that would be covered by “technical means”.</a:t>
            </a:r>
            <a:endParaRPr b="0" lang="en-GB" sz="2000" spc="-1" strike="noStrike">
              <a:latin typeface="Arial"/>
            </a:endParaRPr>
          </a:p>
          <a:p>
            <a:pPr>
              <a:lnSpc>
                <a:spcPct val="100000"/>
              </a:lnSpc>
            </a:pPr>
            <a:endParaRPr b="0" lang="en-GB" sz="2000" spc="-1" strike="noStrike">
              <a:latin typeface="Arial"/>
            </a:endParaRPr>
          </a:p>
        </p:txBody>
      </p:sp>
      <p:sp>
        <p:nvSpPr>
          <p:cNvPr id="71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CFF60165-A21F-4470-9211-81279328F0FA}"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0" name="PlaceHolder 1"/>
          <p:cNvSpPr>
            <a:spLocks noGrp="1"/>
          </p:cNvSpPr>
          <p:nvPr>
            <p:ph type="sldImg"/>
          </p:nvPr>
        </p:nvSpPr>
        <p:spPr>
          <a:xfrm>
            <a:off x="3255840" y="504720"/>
            <a:ext cx="3362040" cy="2520720"/>
          </a:xfrm>
          <a:prstGeom prst="rect">
            <a:avLst/>
          </a:prstGeom>
        </p:spPr>
      </p:sp>
      <p:sp>
        <p:nvSpPr>
          <p:cNvPr id="721"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3 of the Budapest Convention with one element (“non-public transmissions”)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Interception of public transmissions is not an offence under Article 3, which specifies that the scope of the article relates only to transmissions that are non-public. It is important to distinguish between non-public transmissions and non-public data as Article 3 does not take into consideration the nature of the data; but rather the transmission. Hence, interception of confidential information communicated through a publicly accessible transmission of data would not constitute an offence; while the interception of publicly available information communicated through a non-public transmission of data would constitute an offence under Article 3.</a:t>
            </a:r>
            <a:endParaRPr b="0" lang="en-GB" sz="2000" spc="-1" strike="noStrike">
              <a:latin typeface="Arial"/>
            </a:endParaRPr>
          </a:p>
          <a:p>
            <a:pPr>
              <a:lnSpc>
                <a:spcPct val="100000"/>
              </a:lnSpc>
            </a:pPr>
            <a:endParaRPr b="0" lang="en-GB" sz="2000" spc="-1" strike="noStrike">
              <a:latin typeface="Arial"/>
            </a:endParaRPr>
          </a:p>
        </p:txBody>
      </p:sp>
      <p:sp>
        <p:nvSpPr>
          <p:cNvPr id="722" name="TextShape 3"/>
          <p:cNvSpPr txBox="1"/>
          <p:nvPr/>
        </p:nvSpPr>
        <p:spPr>
          <a:xfrm>
            <a:off x="5592600" y="6386400"/>
            <a:ext cx="4279680" cy="336240"/>
          </a:xfrm>
          <a:prstGeom prst="rect">
            <a:avLst/>
          </a:prstGeom>
          <a:noFill/>
          <a:ln>
            <a:noFill/>
          </a:ln>
        </p:spPr>
        <p:txBody>
          <a:bodyPr anchor="b">
            <a:noAutofit/>
          </a:bodyPr>
          <a:p>
            <a:pPr algn="r">
              <a:lnSpc>
                <a:spcPct val="100000"/>
              </a:lnSpc>
            </a:pPr>
            <a:fld id="{0C2C78F2-C47E-45BB-8C41-5E38BBA0308B}"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3" name="PlaceHolder 1"/>
          <p:cNvSpPr>
            <a:spLocks noGrp="1"/>
          </p:cNvSpPr>
          <p:nvPr>
            <p:ph type="sldImg"/>
          </p:nvPr>
        </p:nvSpPr>
        <p:spPr>
          <a:xfrm>
            <a:off x="3255840" y="504720"/>
            <a:ext cx="3362040" cy="2520720"/>
          </a:xfrm>
          <a:prstGeom prst="rect">
            <a:avLst/>
          </a:prstGeom>
        </p:spPr>
      </p:sp>
      <p:sp>
        <p:nvSpPr>
          <p:cNvPr id="724"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3 of the Budapest Convention with one element (“to, from or within a computer system”)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The interception of transmissions to, from or within a computer system are criminalised. This slide provides examples that explain the scope of Article 3 in this respect, and the difference between these three elements.</a:t>
            </a: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p:txBody>
      </p:sp>
      <p:sp>
        <p:nvSpPr>
          <p:cNvPr id="725" name="TextShape 3"/>
          <p:cNvSpPr txBox="1"/>
          <p:nvPr/>
        </p:nvSpPr>
        <p:spPr>
          <a:xfrm>
            <a:off x="5592600" y="6386400"/>
            <a:ext cx="4279680" cy="336240"/>
          </a:xfrm>
          <a:prstGeom prst="rect">
            <a:avLst/>
          </a:prstGeom>
          <a:noFill/>
          <a:ln>
            <a:noFill/>
          </a:ln>
        </p:spPr>
        <p:txBody>
          <a:bodyPr anchor="b">
            <a:noAutofit/>
          </a:bodyPr>
          <a:p>
            <a:pPr algn="r">
              <a:lnSpc>
                <a:spcPct val="100000"/>
              </a:lnSpc>
            </a:pPr>
            <a:fld id="{DEB65CEF-B2C9-4CB2-9E2B-6E32F9D757FC}"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50" name="PlaceHolder 1"/>
          <p:cNvSpPr>
            <a:spLocks noGrp="1"/>
          </p:cNvSpPr>
          <p:nvPr>
            <p:ph type="body"/>
          </p:nvPr>
        </p:nvSpPr>
        <p:spPr>
          <a:xfrm>
            <a:off x="987480" y="3193920"/>
            <a:ext cx="7899120" cy="3025440"/>
          </a:xfrm>
          <a:prstGeom prst="rect">
            <a:avLst/>
          </a:prstGeom>
        </p:spPr>
        <p:txBody>
          <a:bodyPr>
            <a:noAutofit/>
          </a:bodyPr>
          <a:p>
            <a:pPr>
              <a:lnSpc>
                <a:spcPct val="100000"/>
              </a:lnSpc>
              <a:spcBef>
                <a:spcPts val="1080"/>
              </a:spcBef>
            </a:pPr>
            <a:r>
              <a:rPr b="0" lang="en-GB" sz="3600" spc="-1" strike="noStrike">
                <a:latin typeface="Arial"/>
              </a:rPr>
              <a:t>The aim of the session is to provide the participants with a comprehensive understanding of the definitions and offences against the confidentiality, availability and integrity of computer systems and computer data, as provided under the Budapest Convention.</a:t>
            </a:r>
            <a:endParaRPr b="0" lang="en-GB" sz="3600" spc="-1" strike="noStrike">
              <a:latin typeface="Arial"/>
            </a:endParaRPr>
          </a:p>
          <a:p>
            <a:pPr>
              <a:lnSpc>
                <a:spcPct val="100000"/>
              </a:lnSpc>
            </a:pPr>
            <a:endParaRPr b="0" lang="en-GB" sz="3600" spc="-1" strike="noStrike">
              <a:latin typeface="Arial"/>
            </a:endParaRPr>
          </a:p>
        </p:txBody>
      </p:sp>
    </p:spTree>
  </p:cSld>
</p:notes>
</file>

<file path=ppt/notesSlides/notesSlide3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6" name="PlaceHolder 1"/>
          <p:cNvSpPr>
            <a:spLocks noGrp="1"/>
          </p:cNvSpPr>
          <p:nvPr>
            <p:ph type="sldImg"/>
          </p:nvPr>
        </p:nvSpPr>
        <p:spPr>
          <a:xfrm>
            <a:off x="3255840" y="504720"/>
            <a:ext cx="3362040" cy="2520720"/>
          </a:xfrm>
          <a:prstGeom prst="rect">
            <a:avLst/>
          </a:prstGeom>
        </p:spPr>
      </p:sp>
      <p:sp>
        <p:nvSpPr>
          <p:cNvPr id="727"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3 of the Budapest Convention with one element (“electromagnetic emissions”)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latin typeface="Arial"/>
              </a:rPr>
              <a:t>Other than interception of computer data, Budapest Convention also criminalizes interception of transmissions of electromagnetic emissions, which do not fall under the Budapest Convention definition of “computer data” under Article 1. Computer systems often emit electromagnetic which contain data. The interception of electromagnetic emissions has been criminalised as it is possible to reconstruct computer data from electromagnetic emissions; and thus leaving this element uncriminalised would leave a lacuna in the law.</a:t>
            </a:r>
            <a:endParaRPr b="0" lang="en-GB" sz="2000" spc="-1" strike="noStrike">
              <a:latin typeface="Arial"/>
            </a:endParaRPr>
          </a:p>
        </p:txBody>
      </p:sp>
      <p:sp>
        <p:nvSpPr>
          <p:cNvPr id="728" name="TextShape 3"/>
          <p:cNvSpPr txBox="1"/>
          <p:nvPr/>
        </p:nvSpPr>
        <p:spPr>
          <a:xfrm>
            <a:off x="5592600" y="6386400"/>
            <a:ext cx="4279680" cy="336240"/>
          </a:xfrm>
          <a:prstGeom prst="rect">
            <a:avLst/>
          </a:prstGeom>
          <a:noFill/>
          <a:ln>
            <a:noFill/>
          </a:ln>
        </p:spPr>
        <p:txBody>
          <a:bodyPr anchor="b">
            <a:noAutofit/>
          </a:bodyPr>
          <a:p>
            <a:pPr algn="r">
              <a:lnSpc>
                <a:spcPct val="100000"/>
              </a:lnSpc>
            </a:pPr>
            <a:fld id="{C0A28996-E4A1-4B77-9145-86BAC7BA0D0B}"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9" name="PlaceHolder 1"/>
          <p:cNvSpPr>
            <a:spLocks noGrp="1"/>
          </p:cNvSpPr>
          <p:nvPr>
            <p:ph type="sldImg"/>
          </p:nvPr>
        </p:nvSpPr>
        <p:spPr>
          <a:xfrm>
            <a:off x="3255840" y="504720"/>
            <a:ext cx="3362040" cy="2520720"/>
          </a:xfrm>
          <a:prstGeom prst="rect">
            <a:avLst/>
          </a:prstGeom>
        </p:spPr>
      </p:sp>
      <p:sp>
        <p:nvSpPr>
          <p:cNvPr id="730"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3 of the Budapest Convention with one element (“</a:t>
            </a:r>
            <a:r>
              <a:rPr b="0" lang="en-GB" sz="1200" spc="-1" strike="noStrike">
                <a:solidFill>
                  <a:srgbClr val="ff0000"/>
                </a:solidFill>
                <a:latin typeface="+mj-lt"/>
              </a:rPr>
              <a:t>dishonest intent, or in relation to a computer system that is connected to another computer system.</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solidFill>
                  <a:srgbClr val="ff0000"/>
                </a:solidFill>
                <a:latin typeface="+mj-lt"/>
              </a:rPr>
              <a:t>Article 3 provides for general criminalisation of intentional interception without right, made by technical means, of non-public transmissions of computer data. Parties may limit the scope of Article 3 by requiring certain qualifying elements to be met. The qualifying elements that parties may adopt are listed here. </a:t>
            </a:r>
            <a:endParaRPr b="0" lang="en-GB" sz="2000" spc="-1" strike="noStrike">
              <a:latin typeface="Arial"/>
            </a:endParaRPr>
          </a:p>
        </p:txBody>
      </p:sp>
      <p:sp>
        <p:nvSpPr>
          <p:cNvPr id="731" name="TextShape 3"/>
          <p:cNvSpPr txBox="1"/>
          <p:nvPr/>
        </p:nvSpPr>
        <p:spPr>
          <a:xfrm>
            <a:off x="5592600" y="6386400"/>
            <a:ext cx="4279680" cy="336240"/>
          </a:xfrm>
          <a:prstGeom prst="rect">
            <a:avLst/>
          </a:prstGeom>
          <a:noFill/>
          <a:ln>
            <a:noFill/>
          </a:ln>
        </p:spPr>
        <p:txBody>
          <a:bodyPr anchor="b">
            <a:noAutofit/>
          </a:bodyPr>
          <a:p>
            <a:pPr algn="r">
              <a:lnSpc>
                <a:spcPct val="100000"/>
              </a:lnSpc>
            </a:pPr>
            <a:fld id="{713F7796-7227-4A29-8253-63EB90B34C17}"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32" name="PlaceHolder 1"/>
          <p:cNvSpPr>
            <a:spLocks noGrp="1"/>
          </p:cNvSpPr>
          <p:nvPr>
            <p:ph type="sldImg"/>
          </p:nvPr>
        </p:nvSpPr>
        <p:spPr>
          <a:xfrm>
            <a:off x="3255840" y="504720"/>
            <a:ext cx="3362040" cy="2520720"/>
          </a:xfrm>
          <a:prstGeom prst="rect">
            <a:avLst/>
          </a:prstGeom>
        </p:spPr>
      </p:sp>
      <p:sp>
        <p:nvSpPr>
          <p:cNvPr id="733"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The next set of slides will explore the offence of data interference, which is mandated under Article 4 of the Budapest Convention. </a:t>
            </a: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p:txBody>
      </p:sp>
      <p:sp>
        <p:nvSpPr>
          <p:cNvPr id="73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1B3BFEAB-0B10-4106-B2BC-B5F21AF05B8A}"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35" name="PlaceHolder 1"/>
          <p:cNvSpPr>
            <a:spLocks noGrp="1"/>
          </p:cNvSpPr>
          <p:nvPr>
            <p:ph type="sldImg"/>
          </p:nvPr>
        </p:nvSpPr>
        <p:spPr>
          <a:xfrm>
            <a:off x="3255840" y="504720"/>
            <a:ext cx="3362040" cy="2520720"/>
          </a:xfrm>
          <a:prstGeom prst="rect">
            <a:avLst/>
          </a:prstGeom>
        </p:spPr>
      </p:sp>
      <p:sp>
        <p:nvSpPr>
          <p:cNvPr id="736"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conduct of intentionally and without right, damaging, deletion, deterioration, alteration or suppression of computer</a:t>
            </a:r>
            <a:r>
              <a:rPr b="1" lang="en-GB" sz="2000" spc="-1" strike="noStrike">
                <a:latin typeface="Arial"/>
              </a:rPr>
              <a:t> </a:t>
            </a:r>
            <a:r>
              <a:rPr b="0" lang="en-GB" sz="2000" spc="-1" strike="noStrike">
                <a:latin typeface="Arial"/>
              </a:rPr>
              <a:t>data will constitute the offence of data interference as provided under Article 4 of the Budapest Convention.</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Data interference protects the integrity of data against unauthorised interference. The owner of the data has the right to keep them as they are, as the owner of a good, in the real life, has the right to keep his property safe from interference from others. In some jurisdictions, regular and classic damage also covers data interference; in others, there is a need to describe separately the damage on computer data, or data interference. </a:t>
            </a:r>
            <a:endParaRPr b="0" lang="en-GB" sz="2000" spc="-1" strike="noStrike">
              <a:latin typeface="Arial"/>
            </a:endParaRPr>
          </a:p>
          <a:p>
            <a:pPr marL="216000" indent="-216000">
              <a:lnSpc>
                <a:spcPct val="100000"/>
              </a:lnSpc>
            </a:pPr>
            <a:r>
              <a:rPr b="0" lang="en-GB" sz="2000" spc="-1" strike="noStrike">
                <a:latin typeface="Arial"/>
              </a:rPr>
              <a:t> </a:t>
            </a:r>
            <a:endParaRPr b="0" lang="en-GB" sz="2000" spc="-1" strike="noStrike">
              <a:latin typeface="Arial"/>
            </a:endParaRPr>
          </a:p>
          <a:p>
            <a:pPr marL="216000" indent="-216000">
              <a:lnSpc>
                <a:spcPct val="100000"/>
              </a:lnSpc>
            </a:pPr>
            <a:r>
              <a:rPr b="0" lang="en-GB" sz="2000" spc="-1" strike="noStrike">
                <a:latin typeface="Arial"/>
              </a:rPr>
              <a:t>This crime enfaces the great increase of relevant data (computer data) to the modern life. Computer data are very vulnerable and can very easily be destroyed or manipulated. This criminal rule protects its integrity and its availability.</a:t>
            </a:r>
            <a:endParaRPr b="0" lang="en-GB" sz="2000" spc="-1" strike="noStrike">
              <a:latin typeface="Arial"/>
            </a:endParaRPr>
          </a:p>
          <a:p>
            <a:pPr marL="216000" indent="-216000">
              <a:lnSpc>
                <a:spcPct val="100000"/>
              </a:lnSpc>
            </a:pPr>
            <a:r>
              <a:rPr b="0" lang="en-GB" sz="2000" spc="-1" strike="noStrike">
                <a:latin typeface="Arial"/>
              </a:rPr>
              <a:t> </a:t>
            </a:r>
            <a:endParaRPr b="0" lang="en-GB" sz="2000" spc="-1" strike="noStrike">
              <a:latin typeface="Arial"/>
            </a:endParaRPr>
          </a:p>
          <a:p>
            <a:pPr marL="216000" indent="-216000">
              <a:lnSpc>
                <a:spcPct val="100000"/>
              </a:lnSpc>
            </a:pPr>
            <a:r>
              <a:rPr b="0" lang="en-GB" sz="2000" spc="-1" strike="noStrike">
                <a:latin typeface="Arial"/>
              </a:rPr>
              <a:t>One of the most frequent cases of data interference is the result of the action of viruses – that without right install themselves on the computer of the victim and, for example, delete data. </a:t>
            </a:r>
            <a:endParaRPr b="0" lang="en-GB" sz="2000" spc="-1" strike="noStrike">
              <a:latin typeface="Arial"/>
            </a:endParaRPr>
          </a:p>
        </p:txBody>
      </p:sp>
      <p:sp>
        <p:nvSpPr>
          <p:cNvPr id="73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5801A766-6E4B-4043-B411-5916B43E1855}"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38" name="PlaceHolder 1"/>
          <p:cNvSpPr>
            <a:spLocks noGrp="1"/>
          </p:cNvSpPr>
          <p:nvPr>
            <p:ph type="sldImg"/>
          </p:nvPr>
        </p:nvSpPr>
        <p:spPr>
          <a:xfrm>
            <a:off x="3255840" y="504720"/>
            <a:ext cx="3362040" cy="2520720"/>
          </a:xfrm>
          <a:prstGeom prst="rect">
            <a:avLst/>
          </a:prstGeom>
        </p:spPr>
      </p:sp>
      <p:sp>
        <p:nvSpPr>
          <p:cNvPr id="739"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slide shows a screenshot of a news article about a 1991 trial of a man who was charged with 47 counts of accessing Australian and U.S. computers and altering or deleting data. He was also charged with making unspecified alterations to data at a nuclear research facility in California after gaining unauthorised access to those computer systems. The trainer can use this as an example of data interference, though stressing that the man was also charged with gaining unauthorised access and causing system interference to a NASA computer, perhaps using this as an example to show how cybercriminals often commit more than one offence.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solidFill>
                  <a:srgbClr val="171e24"/>
                </a:solidFill>
                <a:latin typeface="Georgia"/>
              </a:rPr>
              <a:t>Link to news article: https://www.washingtonpost.com/archive/politics/1991/08/15/australia-to-try-computer-hacker-accused-of-damaging-nasa-network/b24d3189-7631-4648-839d-0fe6b121537b/</a:t>
            </a:r>
            <a:endParaRPr b="0" lang="en-GB" sz="2000" spc="-1" strike="noStrike">
              <a:latin typeface="Arial"/>
            </a:endParaRPr>
          </a:p>
        </p:txBody>
      </p:sp>
      <p:sp>
        <p:nvSpPr>
          <p:cNvPr id="74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D62EF2AC-04FC-4371-96DF-5C835BC6E407}"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41" name="PlaceHolder 1"/>
          <p:cNvSpPr>
            <a:spLocks noGrp="1"/>
          </p:cNvSpPr>
          <p:nvPr>
            <p:ph type="sldImg"/>
          </p:nvPr>
        </p:nvSpPr>
        <p:spPr>
          <a:xfrm>
            <a:off x="3255840" y="504720"/>
            <a:ext cx="3362040" cy="2520720"/>
          </a:xfrm>
          <a:prstGeom prst="rect">
            <a:avLst/>
          </a:prstGeom>
        </p:spPr>
      </p:sp>
      <p:sp>
        <p:nvSpPr>
          <p:cNvPr id="742"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slide shows an image of the trojan horses. </a:t>
            </a:r>
            <a:endParaRPr b="0" lang="en-GB" sz="2000" spc="-1" strike="noStrike">
              <a:latin typeface="Arial"/>
            </a:endParaRPr>
          </a:p>
          <a:p>
            <a:pPr>
              <a:lnSpc>
                <a:spcPct val="100000"/>
              </a:lnSpc>
              <a:spcBef>
                <a:spcPts val="360"/>
              </a:spcBef>
            </a:pPr>
            <a:r>
              <a:rPr b="0" lang="en-GB" sz="2000" spc="-1" strike="noStrike">
                <a:latin typeface="Arial"/>
              </a:rPr>
              <a:t>The trainer can explain how trojan is also a form of malware which misleads users of its true intent – and how it works similarly to the deceptive trojan horse that led to the fall of Troy in the Ancient Greek story. </a:t>
            </a:r>
            <a:endParaRPr b="0" lang="en-GB" sz="2000" spc="-1" strike="noStrike">
              <a:latin typeface="Arial"/>
            </a:endParaRPr>
          </a:p>
          <a:p>
            <a:pPr>
              <a:lnSpc>
                <a:spcPct val="100000"/>
              </a:lnSpc>
              <a:spcBef>
                <a:spcPts val="360"/>
              </a:spcBef>
            </a:pPr>
            <a:r>
              <a:rPr b="0" lang="en-GB" sz="2000" spc="-1" strike="noStrike">
                <a:latin typeface="Arial"/>
              </a:rPr>
              <a:t>A trojan is a malicious code or software that may be disguised as legitimate but that would allow cybercriminals access to a computer and cause data interference.  The use of trojans would be one example of conduct that would be criminalised by Article 4 of the Budapest Convention. </a:t>
            </a:r>
            <a:endParaRPr b="0" lang="en-GB" sz="2000" spc="-1" strike="noStrike">
              <a:latin typeface="Arial"/>
            </a:endParaRPr>
          </a:p>
        </p:txBody>
      </p:sp>
      <p:sp>
        <p:nvSpPr>
          <p:cNvPr id="74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CB442E5-667B-4F4F-913E-C4EB231C5597}"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44" name="PlaceHolder 1"/>
          <p:cNvSpPr>
            <a:spLocks noGrp="1"/>
          </p:cNvSpPr>
          <p:nvPr>
            <p:ph type="sldImg"/>
          </p:nvPr>
        </p:nvSpPr>
        <p:spPr>
          <a:xfrm>
            <a:off x="3255840" y="504720"/>
            <a:ext cx="3362040" cy="2520720"/>
          </a:xfrm>
          <a:prstGeom prst="rect">
            <a:avLst/>
          </a:prstGeom>
        </p:spPr>
      </p:sp>
      <p:sp>
        <p:nvSpPr>
          <p:cNvPr id="745"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4 of the Budapest Convention with one element (“</a:t>
            </a:r>
            <a:r>
              <a:rPr b="0" lang="en-GB" sz="1200" spc="-1" strike="noStrike">
                <a:solidFill>
                  <a:srgbClr val="ff0000"/>
                </a:solidFill>
                <a:latin typeface="+mj-lt"/>
              </a:rPr>
              <a:t>damaging… deterioration</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Damaging and deterioration of computer data without right refers to the negative alteration of the integrity or information content of data and programs. Both terms are overlapping acts.</a:t>
            </a:r>
            <a:endParaRPr b="0" lang="en-GB" sz="2000" spc="-1" strike="noStrike">
              <a:latin typeface="Arial"/>
            </a:endParaRPr>
          </a:p>
          <a:p>
            <a:pPr>
              <a:lnSpc>
                <a:spcPct val="100000"/>
              </a:lnSpc>
            </a:pPr>
            <a:endParaRPr b="0" lang="en-GB" sz="2000" spc="-1" strike="noStrike">
              <a:latin typeface="Arial"/>
            </a:endParaRPr>
          </a:p>
        </p:txBody>
      </p:sp>
      <p:sp>
        <p:nvSpPr>
          <p:cNvPr id="74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84134DAF-2B90-4936-8FAE-A86FAAA2A2B8}"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47" name="PlaceHolder 1"/>
          <p:cNvSpPr>
            <a:spLocks noGrp="1"/>
          </p:cNvSpPr>
          <p:nvPr>
            <p:ph type="sldImg"/>
          </p:nvPr>
        </p:nvSpPr>
        <p:spPr>
          <a:xfrm>
            <a:off x="3255840" y="504720"/>
            <a:ext cx="3362040" cy="2520720"/>
          </a:xfrm>
          <a:prstGeom prst="rect">
            <a:avLst/>
          </a:prstGeom>
        </p:spPr>
      </p:sp>
      <p:sp>
        <p:nvSpPr>
          <p:cNvPr id="748"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4 of the Budapest Convention with one element (“</a:t>
            </a:r>
            <a:r>
              <a:rPr b="0" lang="en-GB" sz="1200" spc="-1" strike="noStrike">
                <a:solidFill>
                  <a:srgbClr val="ff0000"/>
                </a:solidFill>
                <a:latin typeface="+mj-lt"/>
              </a:rPr>
              <a:t>deletion</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solidFill>
                  <a:srgbClr val="ff0000"/>
                </a:solidFill>
                <a:latin typeface="+mj-lt"/>
              </a:rPr>
              <a:t>Deletion refers the destruction of data; and results in the deleted data being rendered unrecognisable. </a:t>
            </a: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p:txBody>
      </p:sp>
      <p:sp>
        <p:nvSpPr>
          <p:cNvPr id="74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369F9A21-1E7B-4342-BB24-0AF48B5C69B9}"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50" name="PlaceHolder 1"/>
          <p:cNvSpPr>
            <a:spLocks noGrp="1"/>
          </p:cNvSpPr>
          <p:nvPr>
            <p:ph type="sldImg"/>
          </p:nvPr>
        </p:nvSpPr>
        <p:spPr>
          <a:xfrm>
            <a:off x="3255840" y="504720"/>
            <a:ext cx="3362040" cy="2520720"/>
          </a:xfrm>
          <a:prstGeom prst="rect">
            <a:avLst/>
          </a:prstGeom>
        </p:spPr>
      </p:sp>
      <p:sp>
        <p:nvSpPr>
          <p:cNvPr id="751"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4 of the Budapest Convention with one element (“</a:t>
            </a:r>
            <a:r>
              <a:rPr b="0" lang="en-GB" sz="1200" spc="-1" strike="noStrike">
                <a:solidFill>
                  <a:srgbClr val="ff0000"/>
                </a:solidFill>
                <a:latin typeface="+mj-lt"/>
              </a:rPr>
              <a:t>alteration</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solidFill>
                  <a:srgbClr val="ff0000"/>
                </a:solidFill>
                <a:latin typeface="+mj-lt"/>
              </a:rPr>
              <a:t>Alteration refers to the modification of existing data (but not the deletion of the same). Data may be altered in a number of ways; including the input of malicious codes such as viruses and Trojan horses. </a:t>
            </a:r>
            <a:endParaRPr b="0" lang="en-GB" sz="2000" spc="-1" strike="noStrike">
              <a:latin typeface="Arial"/>
            </a:endParaRPr>
          </a:p>
        </p:txBody>
      </p:sp>
      <p:sp>
        <p:nvSpPr>
          <p:cNvPr id="752" name="TextShape 3"/>
          <p:cNvSpPr txBox="1"/>
          <p:nvPr/>
        </p:nvSpPr>
        <p:spPr>
          <a:xfrm>
            <a:off x="5592600" y="6386400"/>
            <a:ext cx="4279680" cy="336240"/>
          </a:xfrm>
          <a:prstGeom prst="rect">
            <a:avLst/>
          </a:prstGeom>
          <a:noFill/>
          <a:ln>
            <a:noFill/>
          </a:ln>
        </p:spPr>
        <p:txBody>
          <a:bodyPr anchor="b">
            <a:noAutofit/>
          </a:bodyPr>
          <a:p>
            <a:pPr algn="r">
              <a:lnSpc>
                <a:spcPct val="100000"/>
              </a:lnSpc>
            </a:pPr>
            <a:fld id="{ED0DCBCF-6223-4F42-990B-FA34FA30EBB9}"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53" name="PlaceHolder 1"/>
          <p:cNvSpPr>
            <a:spLocks noGrp="1"/>
          </p:cNvSpPr>
          <p:nvPr>
            <p:ph type="sldImg"/>
          </p:nvPr>
        </p:nvSpPr>
        <p:spPr>
          <a:xfrm>
            <a:off x="3255840" y="504720"/>
            <a:ext cx="3362040" cy="2520720"/>
          </a:xfrm>
          <a:prstGeom prst="rect">
            <a:avLst/>
          </a:prstGeom>
        </p:spPr>
      </p:sp>
      <p:sp>
        <p:nvSpPr>
          <p:cNvPr id="754"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4 of the Budapest Convention with one element (“</a:t>
            </a:r>
            <a:r>
              <a:rPr b="0" lang="en-GB" sz="1200" spc="-1" strike="noStrike">
                <a:solidFill>
                  <a:srgbClr val="ff0000"/>
                </a:solidFill>
                <a:latin typeface="+mj-lt"/>
              </a:rPr>
              <a:t>suppression</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solidFill>
                  <a:srgbClr val="ff0000"/>
                </a:solidFill>
                <a:latin typeface="+mj-lt"/>
              </a:rPr>
              <a:t>Suppression of data refers to any action that either prevents or terminates the availability of the data to the person who has access to the data or storage medium in which it is stored. Unlike deletion of data, suppression of data does not involve the destruction of data, but rather non-availability of data.</a:t>
            </a: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p:txBody>
      </p:sp>
      <p:sp>
        <p:nvSpPr>
          <p:cNvPr id="755" name="TextShape 3"/>
          <p:cNvSpPr txBox="1"/>
          <p:nvPr/>
        </p:nvSpPr>
        <p:spPr>
          <a:xfrm>
            <a:off x="5592600" y="6386400"/>
            <a:ext cx="4279680" cy="336240"/>
          </a:xfrm>
          <a:prstGeom prst="rect">
            <a:avLst/>
          </a:prstGeom>
          <a:noFill/>
          <a:ln>
            <a:noFill/>
          </a:ln>
        </p:spPr>
        <p:txBody>
          <a:bodyPr anchor="b">
            <a:noAutofit/>
          </a:bodyPr>
          <a:p>
            <a:pPr algn="r">
              <a:lnSpc>
                <a:spcPct val="100000"/>
              </a:lnSpc>
            </a:pPr>
            <a:fld id="{ECDC0B7C-74B0-4F8E-848C-7F4F6ABEB055}"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51" name="PlaceHolder 1"/>
          <p:cNvSpPr>
            <a:spLocks noGrp="1"/>
          </p:cNvSpPr>
          <p:nvPr>
            <p:ph type="body"/>
          </p:nvPr>
        </p:nvSpPr>
        <p:spPr>
          <a:xfrm>
            <a:off x="987480" y="3193920"/>
            <a:ext cx="7899120" cy="3025440"/>
          </a:xfrm>
          <a:prstGeom prst="rect">
            <a:avLst/>
          </a:prstGeom>
        </p:spPr>
        <p:txBody>
          <a:bodyPr>
            <a:noAutofit/>
          </a:bodyPr>
          <a:p>
            <a:pPr>
              <a:lnSpc>
                <a:spcPct val="100000"/>
              </a:lnSpc>
              <a:spcBef>
                <a:spcPts val="1080"/>
              </a:spcBef>
            </a:pPr>
            <a:r>
              <a:rPr b="0" lang="en-GB" sz="3600" spc="-1" strike="noStrike">
                <a:latin typeface="Arial"/>
              </a:rPr>
              <a:t>This slide outlines the objectives of this session. It underscores what participants should expect to learn from the slides. The participants can be informed that this slide will be revisited at the end of the session to assess whether the objectives were met. </a:t>
            </a:r>
            <a:endParaRPr b="0" lang="en-GB" sz="3600" spc="-1" strike="noStrike">
              <a:latin typeface="Arial"/>
            </a:endParaRPr>
          </a:p>
          <a:p>
            <a:pPr>
              <a:lnSpc>
                <a:spcPct val="100000"/>
              </a:lnSpc>
            </a:pPr>
            <a:endParaRPr b="0" lang="en-GB" sz="3600" spc="-1" strike="noStrike">
              <a:latin typeface="Arial"/>
            </a:endParaRPr>
          </a:p>
        </p:txBody>
      </p:sp>
    </p:spTree>
  </p:cSld>
</p:notes>
</file>

<file path=ppt/notesSlides/notesSlide4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56" name="PlaceHolder 1"/>
          <p:cNvSpPr>
            <a:spLocks noGrp="1"/>
          </p:cNvSpPr>
          <p:nvPr>
            <p:ph type="sldImg"/>
          </p:nvPr>
        </p:nvSpPr>
        <p:spPr>
          <a:xfrm>
            <a:off x="3255840" y="504720"/>
            <a:ext cx="3362040" cy="2520720"/>
          </a:xfrm>
          <a:prstGeom prst="rect">
            <a:avLst/>
          </a:prstGeom>
        </p:spPr>
      </p:sp>
      <p:sp>
        <p:nvSpPr>
          <p:cNvPr id="757"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4 of the Budapest Convention with one element (“</a:t>
            </a:r>
            <a:r>
              <a:rPr b="0" lang="en-GB" sz="1200" spc="-1" strike="noStrike">
                <a:solidFill>
                  <a:srgbClr val="ff0000"/>
                </a:solidFill>
                <a:latin typeface="+mj-lt"/>
              </a:rPr>
              <a:t>without right</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solidFill>
                  <a:srgbClr val="ff0000"/>
                </a:solidFill>
                <a:latin typeface="+mj-lt"/>
              </a:rPr>
              <a:t>Many of the offences in the Convention are required to be committed “without right”, or without authorisation from the relevant person or entity. In many cases, it is possible that a person who is interfering with data is doing so “with right”. This slide lists certain examples where a person may legitimately interfere with data without attracting criminal liability under Article 4.</a:t>
            </a: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p:txBody>
      </p:sp>
      <p:sp>
        <p:nvSpPr>
          <p:cNvPr id="758" name="TextShape 3"/>
          <p:cNvSpPr txBox="1"/>
          <p:nvPr/>
        </p:nvSpPr>
        <p:spPr>
          <a:xfrm>
            <a:off x="5592600" y="6386400"/>
            <a:ext cx="4279680" cy="336240"/>
          </a:xfrm>
          <a:prstGeom prst="rect">
            <a:avLst/>
          </a:prstGeom>
          <a:noFill/>
          <a:ln>
            <a:noFill/>
          </a:ln>
        </p:spPr>
        <p:txBody>
          <a:bodyPr anchor="b">
            <a:noAutofit/>
          </a:bodyPr>
          <a:p>
            <a:pPr algn="r">
              <a:lnSpc>
                <a:spcPct val="100000"/>
              </a:lnSpc>
            </a:pPr>
            <a:fld id="{DC2A454D-6329-47B8-852F-1E3615E00F07}"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4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59" name="PlaceHolder 1"/>
          <p:cNvSpPr>
            <a:spLocks noGrp="1"/>
          </p:cNvSpPr>
          <p:nvPr>
            <p:ph type="sldImg"/>
          </p:nvPr>
        </p:nvSpPr>
        <p:spPr>
          <a:xfrm>
            <a:off x="3255840" y="504720"/>
            <a:ext cx="3362040" cy="2520720"/>
          </a:xfrm>
          <a:prstGeom prst="rect">
            <a:avLst/>
          </a:prstGeom>
        </p:spPr>
      </p:sp>
      <p:sp>
        <p:nvSpPr>
          <p:cNvPr id="760"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4 of the Budapest Convention with one element (“</a:t>
            </a:r>
            <a:r>
              <a:rPr b="0" lang="en-GB" sz="1200" spc="-1" strike="noStrike">
                <a:solidFill>
                  <a:srgbClr val="ff0000"/>
                </a:solidFill>
                <a:latin typeface="+mj-lt"/>
              </a:rPr>
              <a:t>damaging… deterioration</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solidFill>
                  <a:srgbClr val="ff0000"/>
                </a:solidFill>
                <a:latin typeface="+mj-lt"/>
              </a:rPr>
              <a:t>Given that the offence of data interference has a broad scope, parties may elect to restrict this offence by requiring that the conduct result in serious harm. No specific definition of serious harm is provided under Article 4, and the criteria may be determined under domestic law.</a:t>
            </a:r>
            <a:endParaRPr b="0" lang="en-GB" sz="2000" spc="-1" strike="noStrike">
              <a:latin typeface="Arial"/>
            </a:endParaRPr>
          </a:p>
          <a:p>
            <a:pPr>
              <a:lnSpc>
                <a:spcPct val="100000"/>
              </a:lnSpc>
            </a:pPr>
            <a:endParaRPr b="0" lang="en-GB" sz="2000" spc="-1" strike="noStrike">
              <a:latin typeface="Arial"/>
            </a:endParaRPr>
          </a:p>
        </p:txBody>
      </p:sp>
      <p:sp>
        <p:nvSpPr>
          <p:cNvPr id="761" name="TextShape 3"/>
          <p:cNvSpPr txBox="1"/>
          <p:nvPr/>
        </p:nvSpPr>
        <p:spPr>
          <a:xfrm>
            <a:off x="5592600" y="6386400"/>
            <a:ext cx="4279680" cy="336240"/>
          </a:xfrm>
          <a:prstGeom prst="rect">
            <a:avLst/>
          </a:prstGeom>
          <a:noFill/>
          <a:ln>
            <a:noFill/>
          </a:ln>
        </p:spPr>
        <p:txBody>
          <a:bodyPr anchor="b">
            <a:noAutofit/>
          </a:bodyPr>
          <a:p>
            <a:pPr algn="r">
              <a:lnSpc>
                <a:spcPct val="100000"/>
              </a:lnSpc>
            </a:pPr>
            <a:fld id="{D46B6880-9476-43DC-9037-48D58012397C}"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4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2" name="PlaceHolder 1"/>
          <p:cNvSpPr>
            <a:spLocks noGrp="1"/>
          </p:cNvSpPr>
          <p:nvPr>
            <p:ph type="sldImg"/>
          </p:nvPr>
        </p:nvSpPr>
        <p:spPr>
          <a:xfrm>
            <a:off x="3255840" y="504720"/>
            <a:ext cx="3362040" cy="2520720"/>
          </a:xfrm>
          <a:prstGeom prst="rect">
            <a:avLst/>
          </a:prstGeom>
        </p:spPr>
      </p:sp>
      <p:sp>
        <p:nvSpPr>
          <p:cNvPr id="763"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The next set of slides will explore the offence of system interference, which is mandated under Article 5 of the Budapest Convention. </a:t>
            </a: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p:txBody>
      </p:sp>
      <p:sp>
        <p:nvSpPr>
          <p:cNvPr id="76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F3124382-89E6-4B9A-9B82-EC2F99A9FA8F}"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4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5" name="PlaceHolder 1"/>
          <p:cNvSpPr>
            <a:spLocks noGrp="1"/>
          </p:cNvSpPr>
          <p:nvPr>
            <p:ph type="sldImg"/>
          </p:nvPr>
        </p:nvSpPr>
        <p:spPr>
          <a:xfrm>
            <a:off x="3255840" y="504720"/>
            <a:ext cx="3362040" cy="2520720"/>
          </a:xfrm>
          <a:prstGeom prst="rect">
            <a:avLst/>
          </a:prstGeom>
        </p:spPr>
      </p:sp>
      <p:sp>
        <p:nvSpPr>
          <p:cNvPr id="766"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ea typeface="ＭＳ Ｐゴシック"/>
              </a:rPr>
              <a:t>System interference is the</a:t>
            </a:r>
            <a:r>
              <a:rPr b="1" lang="en-GB" sz="2000" spc="-1" strike="noStrike">
                <a:latin typeface="Arial"/>
                <a:ea typeface="ＭＳ Ｐゴシック"/>
              </a:rPr>
              <a:t> </a:t>
            </a:r>
            <a:r>
              <a:rPr b="0" lang="en-GB" sz="2000" spc="-1" strike="noStrike">
                <a:latin typeface="Arial"/>
                <a:ea typeface="ＭＳ Ｐゴシック"/>
              </a:rPr>
              <a:t>hindering of the functioning of a computer system – the serious hindering: Article 5 of Budapest Convention does not cover non-serious hindering. This effect can be the result of inputting, transmitting, damaging, deleting, deteriorating, altering or suppressing computer data, if this is committed intentionally and without right.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ea typeface="ＭＳ Ｐゴシック"/>
              </a:rPr>
              <a:t>This particular aspect excludes, in general, for example, security tests, conducted by the administrator of the network. This infringement covers a wide range of acts, able to interfere with the normal and proper functioning of a network. In fact, Budapest Convention recognises the importance of the communication systems and of the computer technology in the everyday life – the availability of these systems is crucial for the regular functioning of public, economic and social activities. But this type of crime does not only cover interferences on a big scale, like denial-of-service attacks. </a:t>
            </a:r>
            <a:endParaRPr b="0" lang="en-GB" sz="2000" spc="-1" strike="noStrike">
              <a:latin typeface="Arial"/>
            </a:endParaRPr>
          </a:p>
          <a:p>
            <a:pPr marL="216000" indent="-216000">
              <a:lnSpc>
                <a:spcPct val="100000"/>
              </a:lnSpc>
            </a:pPr>
            <a:r>
              <a:rPr b="0" lang="en-GB" sz="2000" spc="-1" strike="noStrike">
                <a:latin typeface="Arial"/>
                <a:ea typeface="ＭＳ Ｐゴシック"/>
              </a:rPr>
              <a:t> </a:t>
            </a:r>
            <a:endParaRPr b="0" lang="en-GB" sz="2000" spc="-1" strike="noStrike">
              <a:latin typeface="Arial"/>
            </a:endParaRPr>
          </a:p>
          <a:p>
            <a:pPr marL="216000" indent="-216000">
              <a:lnSpc>
                <a:spcPct val="100000"/>
              </a:lnSpc>
            </a:pPr>
            <a:r>
              <a:rPr b="0" lang="en-GB" sz="2000" spc="-1" strike="noStrike">
                <a:latin typeface="Arial"/>
                <a:ea typeface="ＭＳ Ｐゴシック"/>
              </a:rPr>
              <a:t>Even small actions, just envisaging one computer, can be system interference – it will be the case of </a:t>
            </a:r>
            <a:r>
              <a:rPr b="0" i="1" lang="en-GB" sz="2000" spc="-1" strike="noStrike">
                <a:latin typeface="Arial"/>
                <a:ea typeface="ＭＳ Ｐゴシック"/>
              </a:rPr>
              <a:t>mail bombing</a:t>
            </a:r>
            <a:r>
              <a:rPr b="0" lang="en-GB" sz="2000" spc="-1" strike="noStrike">
                <a:latin typeface="Arial"/>
                <a:ea typeface="ＭＳ Ｐゴシック"/>
              </a:rPr>
              <a:t> targeted to a single email address. In fact, it will have always a crime of system interference when a perpetrator targets a computer system with more requests than that system can manage.</a:t>
            </a:r>
            <a:endParaRPr b="0" lang="en-GB" sz="2000" spc="-1" strike="noStrike">
              <a:latin typeface="Arial"/>
            </a:endParaRPr>
          </a:p>
          <a:p>
            <a:pPr marL="216000" indent="-216000">
              <a:lnSpc>
                <a:spcPct val="100000"/>
              </a:lnSpc>
            </a:pPr>
            <a:r>
              <a:rPr b="0" lang="en-GB" sz="2000" spc="-1" strike="noStrike">
                <a:latin typeface="Arial"/>
                <a:ea typeface="ＭＳ Ｐゴシック"/>
              </a:rPr>
              <a:t> </a:t>
            </a:r>
            <a:endParaRPr b="0" lang="en-GB" sz="2000" spc="-1" strike="noStrike">
              <a:latin typeface="Arial"/>
            </a:endParaRPr>
          </a:p>
          <a:p>
            <a:pPr marL="216000" indent="-216000">
              <a:lnSpc>
                <a:spcPct val="100000"/>
              </a:lnSpc>
            </a:pPr>
            <a:r>
              <a:rPr b="0" lang="en-GB" sz="2000" spc="-1" strike="noStrike">
                <a:latin typeface="Arial"/>
                <a:ea typeface="ＭＳ Ｐゴシック"/>
              </a:rPr>
              <a:t>This crime envisages to protect the access to communication networks, both protecting the operators of the system and the end user.</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ea typeface="ＭＳ Ｐゴシック"/>
              </a:rPr>
              <a:t>The trainer should emphasize that the scope of this offence is different from that of illegal access under Article 2. There may be instances where a computer may be interfered with without being accessed, for instance in the case of a distributed denial of service attack. Moreover, there could also be instances where access was “with right” but the subsequent action of interference was “without right”. </a:t>
            </a:r>
            <a:endParaRPr b="0" lang="en-GB" sz="2000" spc="-1" strike="noStrike">
              <a:latin typeface="Arial"/>
            </a:endParaRPr>
          </a:p>
        </p:txBody>
      </p:sp>
      <p:sp>
        <p:nvSpPr>
          <p:cNvPr id="76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ED4D6470-B1FF-46B2-B3CD-5D415B752DBD}"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4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8" name="PlaceHolder 1"/>
          <p:cNvSpPr>
            <a:spLocks noGrp="1"/>
          </p:cNvSpPr>
          <p:nvPr>
            <p:ph type="sldImg"/>
          </p:nvPr>
        </p:nvSpPr>
        <p:spPr>
          <a:xfrm>
            <a:off x="3255840" y="504720"/>
            <a:ext cx="3362040" cy="2520720"/>
          </a:xfrm>
          <a:prstGeom prst="rect">
            <a:avLst/>
          </a:prstGeom>
        </p:spPr>
      </p:sp>
      <p:sp>
        <p:nvSpPr>
          <p:cNvPr id="769"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purpose of this slide is to capture the interest of the trainers. This and the subsequent slides seek to analogise the concept of telephone interference with system interference.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The images on the left can be used to remind the delegates that the deep sea section of the first trans-Atlantic submarine cable was made as far back as 1858, which paved the way for international telecommunications. The image on the right shows how the cables were laid. </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The trainer can explain that previously, telephone exchanges were conducted manually through switchboards. When this occurred, it was very common to hear a “busy tone” when the switchboard was overwhelmed with too many calls. </a:t>
            </a:r>
            <a:endParaRPr b="0" lang="en-GB" sz="2000" spc="-1" strike="noStrike">
              <a:latin typeface="Arial"/>
            </a:endParaRPr>
          </a:p>
          <a:p>
            <a:pPr>
              <a:lnSpc>
                <a:spcPct val="100000"/>
              </a:lnSpc>
            </a:pPr>
            <a:endParaRPr b="0" lang="en-GB" sz="2000" spc="-1" strike="noStrike">
              <a:latin typeface="Arial"/>
            </a:endParaRPr>
          </a:p>
        </p:txBody>
      </p:sp>
      <p:sp>
        <p:nvSpPr>
          <p:cNvPr id="77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ECA54418-595F-4E63-B6BE-AC50BC8AC961}"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4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1" name="PlaceHolder 1"/>
          <p:cNvSpPr>
            <a:spLocks noGrp="1"/>
          </p:cNvSpPr>
          <p:nvPr>
            <p:ph type="sldImg"/>
          </p:nvPr>
        </p:nvSpPr>
        <p:spPr>
          <a:xfrm>
            <a:off x="3255840" y="504720"/>
            <a:ext cx="3362040" cy="2520720"/>
          </a:xfrm>
          <a:prstGeom prst="rect">
            <a:avLst/>
          </a:prstGeom>
        </p:spPr>
      </p:sp>
      <p:sp>
        <p:nvSpPr>
          <p:cNvPr id="772"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purpose of this slide is to capture the interest of the trainers. This and the subsequent slides seek to analogise the concept of telephone interference with system interference.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The image on the left and the image on the top right show switchboards that were previously used to connect individuals. The image on the bottom right shows the end result – where the telephone call is correctly connected.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The trainer can explain that previously, telephone exchanges were conducted manually through switchboards. When this occurred, it was very common to hear a “busy tone” when the switchboard was overwhelmed with too many calls. </a:t>
            </a:r>
            <a:endParaRPr b="0" lang="en-GB" sz="2000" spc="-1" strike="noStrike">
              <a:latin typeface="Arial"/>
            </a:endParaRPr>
          </a:p>
        </p:txBody>
      </p:sp>
      <p:sp>
        <p:nvSpPr>
          <p:cNvPr id="77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BE645B6D-0AE0-4311-B3A9-F1C40C8FE9E7}"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4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4" name="PlaceHolder 1"/>
          <p:cNvSpPr>
            <a:spLocks noGrp="1"/>
          </p:cNvSpPr>
          <p:nvPr>
            <p:ph type="sldImg"/>
          </p:nvPr>
        </p:nvSpPr>
        <p:spPr>
          <a:xfrm>
            <a:off x="3255840" y="504720"/>
            <a:ext cx="3362040" cy="2520720"/>
          </a:xfrm>
          <a:prstGeom prst="rect">
            <a:avLst/>
          </a:prstGeom>
        </p:spPr>
      </p:sp>
      <p:sp>
        <p:nvSpPr>
          <p:cNvPr id="775"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This slide shows a telephone end office that enables circuit-switched calls.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The purpose of this slide is to show that telecommunication systems are typically centralized, which means that there are certain identifiable points of failure. Criminals who wish to obstruct the use of a telecommunication system can interference with this point to impact an entire telecommunication network.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The next slide shows a telecommunication system in four buildings.</a:t>
            </a:r>
            <a:endParaRPr b="0" lang="en-GB" sz="2000" spc="-1" strike="noStrike">
              <a:latin typeface="Arial"/>
            </a:endParaRPr>
          </a:p>
        </p:txBody>
      </p:sp>
      <p:sp>
        <p:nvSpPr>
          <p:cNvPr id="77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BC189E4E-05E3-4C08-8C16-6BE972CD96C9}"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4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7" name="PlaceHolder 1"/>
          <p:cNvSpPr>
            <a:spLocks noGrp="1"/>
          </p:cNvSpPr>
          <p:nvPr>
            <p:ph type="sldImg"/>
          </p:nvPr>
        </p:nvSpPr>
        <p:spPr>
          <a:xfrm>
            <a:off x="3255840" y="504720"/>
            <a:ext cx="3362040" cy="2520720"/>
          </a:xfrm>
          <a:prstGeom prst="rect">
            <a:avLst/>
          </a:prstGeom>
        </p:spPr>
      </p:sp>
      <p:sp>
        <p:nvSpPr>
          <p:cNvPr id="778"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is an addition to the earlier slide. It shows a  tandem office, which is involved in serving a cluster of local offices.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Again, the purpose of this slide is to show that telecommunication systems are typically centralized, which means that there are certain identifiable points of failure. Criminals who wish to obstruct the use of a telecommunication system can interference with this point to impact an entire telecommunication network.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When a tandem office is subject to interference, users often hear a “busy tone” on their phone lines.</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The next slide shows how this is conceptually similar to DDOS attacks, which is a commonly occurring form of system interference. </a:t>
            </a:r>
            <a:endParaRPr b="0" lang="en-GB" sz="2000" spc="-1" strike="noStrike">
              <a:latin typeface="Arial"/>
            </a:endParaRPr>
          </a:p>
        </p:txBody>
      </p:sp>
      <p:sp>
        <p:nvSpPr>
          <p:cNvPr id="77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1D2DE9CF-DF33-4755-BAD0-37825847EECC}"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4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80" name="PlaceHolder 1"/>
          <p:cNvSpPr>
            <a:spLocks noGrp="1"/>
          </p:cNvSpPr>
          <p:nvPr>
            <p:ph type="sldImg"/>
          </p:nvPr>
        </p:nvSpPr>
        <p:spPr>
          <a:xfrm>
            <a:off x="3255840" y="504720"/>
            <a:ext cx="3362040" cy="2520720"/>
          </a:xfrm>
          <a:prstGeom prst="rect">
            <a:avLst/>
          </a:prstGeom>
        </p:spPr>
      </p:sp>
      <p:sp>
        <p:nvSpPr>
          <p:cNvPr id="781"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This slide shows how a typical Distributed Denial of Service (DDOS) attack, one kind of system interference, works.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The trainer can use this slide as the culmination of the earlier set of slides, by asking analogizing the “busy tone” on the phone with the offence of system interference.</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DDOS attacks have the same effect as hearing the “busy tone” on a telephone.</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However, since unlike telecommunication networks, the internet does not have a “single point of failure”. This was how the APRANET, the predecessor of the internet, was conceived – specifically by the United States to ensure that the vulnerabilities of telephone networks do not hinder essential communications.</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The trainer can refer to the following guide: https://www.history.com/topics/inventions/invention-of-the-internet</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In a DDOS attack, the attacker uses a “controller computer” to control a network of “zombie” computers to sabotage a website or server. This is done by infecting the “zombie” computers with a malware that causes them to repeatedly contact the victim server or website. This increased traffic can either slow down or shut down access to the server or website. DDOS attacks are only one example of the offence of system interference. </a:t>
            </a:r>
            <a:endParaRPr b="0" lang="en-GB" sz="2000" spc="-1" strike="noStrike">
              <a:latin typeface="Arial"/>
            </a:endParaRPr>
          </a:p>
        </p:txBody>
      </p:sp>
      <p:sp>
        <p:nvSpPr>
          <p:cNvPr id="782" name="TextShape 3"/>
          <p:cNvSpPr txBox="1"/>
          <p:nvPr/>
        </p:nvSpPr>
        <p:spPr>
          <a:xfrm>
            <a:off x="5592600" y="6386400"/>
            <a:ext cx="4279680" cy="336240"/>
          </a:xfrm>
          <a:prstGeom prst="rect">
            <a:avLst/>
          </a:prstGeom>
          <a:noFill/>
          <a:ln>
            <a:noFill/>
          </a:ln>
        </p:spPr>
        <p:txBody>
          <a:bodyPr anchor="b">
            <a:noAutofit/>
          </a:bodyPr>
          <a:p>
            <a:pPr algn="r">
              <a:lnSpc>
                <a:spcPct val="100000"/>
              </a:lnSpc>
            </a:pPr>
            <a:fld id="{000B0950-179C-4C0B-B844-B69F236AC334}"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4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83" name="PlaceHolder 1"/>
          <p:cNvSpPr>
            <a:spLocks noGrp="1"/>
          </p:cNvSpPr>
          <p:nvPr>
            <p:ph type="sldImg"/>
          </p:nvPr>
        </p:nvSpPr>
        <p:spPr>
          <a:xfrm>
            <a:off x="3255840" y="504720"/>
            <a:ext cx="3362040" cy="2520720"/>
          </a:xfrm>
          <a:prstGeom prst="rect">
            <a:avLst/>
          </a:prstGeom>
        </p:spPr>
      </p:sp>
      <p:sp>
        <p:nvSpPr>
          <p:cNvPr id="784"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slide shows a screenshot of a news article about one of the largest DDoS attacks in history – the attack on Dyn, a company which controls much of the domain name system (DNS) infrastructure on the internet. On October 21, 2016, a coordinated attack on Dyn caused major Internet platforms and services to be unavailable to large swathes of users in Europe and North America. The attack was a botnet coordinated through numerous Internet of Things-enabled (IoT) devices, including cameras, residential gateways, and baby monitors, that had been infected with Mirai malware. This is one of the most famous examples of system interference.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solidFill>
                  <a:srgbClr val="171e24"/>
                </a:solidFill>
                <a:latin typeface="Georgia"/>
              </a:rPr>
              <a:t>Link to news article: https://www.theguardian.com/technology/2016/oct/26/ddos-attack-dyn-mirai-botnet</a:t>
            </a:r>
            <a:endParaRPr b="0" lang="en-GB" sz="2000" spc="-1" strike="noStrike">
              <a:latin typeface="Arial"/>
            </a:endParaRPr>
          </a:p>
        </p:txBody>
      </p:sp>
      <p:sp>
        <p:nvSpPr>
          <p:cNvPr id="785" name="TextShape 3"/>
          <p:cNvSpPr txBox="1"/>
          <p:nvPr/>
        </p:nvSpPr>
        <p:spPr>
          <a:xfrm>
            <a:off x="5592600" y="6386400"/>
            <a:ext cx="4279680" cy="336240"/>
          </a:xfrm>
          <a:prstGeom prst="rect">
            <a:avLst/>
          </a:prstGeom>
          <a:noFill/>
          <a:ln>
            <a:noFill/>
          </a:ln>
        </p:spPr>
        <p:txBody>
          <a:bodyPr anchor="b">
            <a:noAutofit/>
          </a:bodyPr>
          <a:p>
            <a:pPr algn="r">
              <a:lnSpc>
                <a:spcPct val="100000"/>
              </a:lnSpc>
            </a:pPr>
            <a:fld id="{F551DA38-F770-427E-B791-E0C2366FB1BA}"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52" name="PlaceHolder 1"/>
          <p:cNvSpPr>
            <a:spLocks noGrp="1"/>
          </p:cNvSpPr>
          <p:nvPr>
            <p:ph type="sldImg"/>
          </p:nvPr>
        </p:nvSpPr>
        <p:spPr>
          <a:xfrm>
            <a:off x="3255840" y="504720"/>
            <a:ext cx="3362040" cy="2520720"/>
          </a:xfrm>
          <a:prstGeom prst="rect">
            <a:avLst/>
          </a:prstGeom>
        </p:spPr>
      </p:sp>
      <p:sp>
        <p:nvSpPr>
          <p:cNvPr id="653"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These first set of slides will explore the definitions in Article 1 of the Budapest Convention.</a:t>
            </a:r>
            <a:endParaRPr b="0" lang="en-GB" sz="2000" spc="-1" strike="noStrike">
              <a:latin typeface="Arial"/>
            </a:endParaRPr>
          </a:p>
        </p:txBody>
      </p:sp>
      <p:sp>
        <p:nvSpPr>
          <p:cNvPr id="65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D68270FA-41AE-4402-9472-4DB2B4A99EC4}"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86" name="PlaceHolder 1"/>
          <p:cNvSpPr>
            <a:spLocks noGrp="1"/>
          </p:cNvSpPr>
          <p:nvPr>
            <p:ph type="sldImg"/>
          </p:nvPr>
        </p:nvSpPr>
        <p:spPr>
          <a:xfrm>
            <a:off x="3255840" y="504720"/>
            <a:ext cx="3362040" cy="2520720"/>
          </a:xfrm>
          <a:prstGeom prst="rect">
            <a:avLst/>
          </a:prstGeom>
        </p:spPr>
      </p:sp>
      <p:sp>
        <p:nvSpPr>
          <p:cNvPr id="787"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5 of the Budapest Convention with one element (“</a:t>
            </a:r>
            <a:r>
              <a:rPr b="0" lang="en-GB" sz="1200" spc="-1" strike="noStrike">
                <a:solidFill>
                  <a:srgbClr val="ff0000"/>
                </a:solidFill>
                <a:latin typeface="+mj-lt"/>
              </a:rPr>
              <a:t>serious</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solidFill>
                  <a:srgbClr val="ff0000"/>
                </a:solidFill>
                <a:latin typeface="+mj-lt"/>
              </a:rPr>
              <a:t>This element has been included to narrow the scope of the offence and to prevent over-criminalisation of hindrances which are not serious in nature. The seriousness of a hindrance is to be determined under domestic legislation, and may depend on the form, size, frequency of the hindering or the impact of the hindering on the ability for continued use of the computer.</a:t>
            </a:r>
            <a:endParaRPr b="0" lang="en-GB" sz="2000" spc="-1" strike="noStrike">
              <a:latin typeface="Arial"/>
            </a:endParaRPr>
          </a:p>
        </p:txBody>
      </p:sp>
      <p:sp>
        <p:nvSpPr>
          <p:cNvPr id="788" name="TextShape 3"/>
          <p:cNvSpPr txBox="1"/>
          <p:nvPr/>
        </p:nvSpPr>
        <p:spPr>
          <a:xfrm>
            <a:off x="5592600" y="6386400"/>
            <a:ext cx="4279680" cy="336240"/>
          </a:xfrm>
          <a:prstGeom prst="rect">
            <a:avLst/>
          </a:prstGeom>
          <a:noFill/>
          <a:ln>
            <a:noFill/>
          </a:ln>
        </p:spPr>
        <p:txBody>
          <a:bodyPr anchor="b">
            <a:noAutofit/>
          </a:bodyPr>
          <a:p>
            <a:pPr algn="r">
              <a:lnSpc>
                <a:spcPct val="100000"/>
              </a:lnSpc>
            </a:pPr>
            <a:fld id="{251FC51C-9B30-471B-B0A0-216B4776555E}"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89" name="PlaceHolder 1"/>
          <p:cNvSpPr>
            <a:spLocks noGrp="1"/>
          </p:cNvSpPr>
          <p:nvPr>
            <p:ph type="sldImg"/>
          </p:nvPr>
        </p:nvSpPr>
        <p:spPr>
          <a:xfrm>
            <a:off x="3255840" y="504720"/>
            <a:ext cx="3362040" cy="2520720"/>
          </a:xfrm>
          <a:prstGeom prst="rect">
            <a:avLst/>
          </a:prstGeom>
        </p:spPr>
      </p:sp>
      <p:sp>
        <p:nvSpPr>
          <p:cNvPr id="790"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5 of the Budapest Convention with one element (“</a:t>
            </a:r>
            <a:r>
              <a:rPr b="0" lang="en-GB" sz="1200" spc="-1" strike="noStrike">
                <a:solidFill>
                  <a:srgbClr val="ff0000"/>
                </a:solidFill>
                <a:latin typeface="+mj-lt"/>
              </a:rPr>
              <a:t>hindering…by inputting, transmitting, damaging, deleting, deteriorating, altering or suppressing computer data </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The offence of system interference requires conduct that results in the hindering of a the proper functioning of a computer system. Article 4 specifies that such hindering must take place through (i) inputting (ii) transmitting (iii) damaging (iv) altering and (v) suppressing computer data.  The explanations of each of these terms has already been discussed under the offence of data interference (Article 4), and the same explanations will apply to system interference.</a:t>
            </a:r>
            <a:endParaRPr b="0" lang="en-GB" sz="2000" spc="-1" strike="noStrike">
              <a:latin typeface="Arial"/>
            </a:endParaRPr>
          </a:p>
          <a:p>
            <a:pPr>
              <a:lnSpc>
                <a:spcPct val="100000"/>
              </a:lnSpc>
            </a:pPr>
            <a:endParaRPr b="0" lang="en-GB" sz="2000" spc="-1" strike="noStrike">
              <a:latin typeface="Arial"/>
            </a:endParaRPr>
          </a:p>
        </p:txBody>
      </p:sp>
      <p:sp>
        <p:nvSpPr>
          <p:cNvPr id="791" name="TextShape 3"/>
          <p:cNvSpPr txBox="1"/>
          <p:nvPr/>
        </p:nvSpPr>
        <p:spPr>
          <a:xfrm>
            <a:off x="5592600" y="6386400"/>
            <a:ext cx="4279680" cy="336240"/>
          </a:xfrm>
          <a:prstGeom prst="rect">
            <a:avLst/>
          </a:prstGeom>
          <a:noFill/>
          <a:ln>
            <a:noFill/>
          </a:ln>
        </p:spPr>
        <p:txBody>
          <a:bodyPr anchor="b">
            <a:noAutofit/>
          </a:bodyPr>
          <a:p>
            <a:pPr algn="r">
              <a:lnSpc>
                <a:spcPct val="100000"/>
              </a:lnSpc>
            </a:pPr>
            <a:fld id="{29FBB402-8001-44BA-A4D6-31D2773BA2B3}"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2" name="PlaceHolder 1"/>
          <p:cNvSpPr>
            <a:spLocks noGrp="1"/>
          </p:cNvSpPr>
          <p:nvPr>
            <p:ph type="sldImg"/>
          </p:nvPr>
        </p:nvSpPr>
        <p:spPr>
          <a:xfrm>
            <a:off x="3255840" y="504720"/>
            <a:ext cx="3362040" cy="2520720"/>
          </a:xfrm>
          <a:prstGeom prst="rect">
            <a:avLst/>
          </a:prstGeom>
        </p:spPr>
      </p:sp>
      <p:sp>
        <p:nvSpPr>
          <p:cNvPr id="793"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5 of the Budapest Convention with one element (“</a:t>
            </a:r>
            <a:r>
              <a:rPr b="0" lang="en-GB" sz="1200" spc="-1" strike="noStrike">
                <a:solidFill>
                  <a:srgbClr val="ff0000"/>
                </a:solidFill>
                <a:latin typeface="+mj-lt"/>
              </a:rPr>
              <a:t>without right</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solidFill>
                  <a:srgbClr val="ff0000"/>
                </a:solidFill>
                <a:latin typeface="+mj-lt"/>
              </a:rPr>
              <a:t>Many of the offences in the Convention are required to be committed “without right”, or without authorisation from the relevant person or entity. In many cases, it is possible that a person who is interfering with a computer system is doing so “with right”. This slide lists certain examples where a person may legitimately interfere with a computer system without attracting criminal liability under Article 5.</a:t>
            </a:r>
            <a:endParaRPr b="0" lang="en-GB" sz="2000" spc="-1" strike="noStrike">
              <a:latin typeface="Arial"/>
            </a:endParaRPr>
          </a:p>
        </p:txBody>
      </p:sp>
      <p:sp>
        <p:nvSpPr>
          <p:cNvPr id="79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E14E3E6C-2FF8-4311-910A-537E8E13FF19}"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5" name="PlaceHolder 1"/>
          <p:cNvSpPr>
            <a:spLocks noGrp="1"/>
          </p:cNvSpPr>
          <p:nvPr>
            <p:ph type="sldImg"/>
          </p:nvPr>
        </p:nvSpPr>
        <p:spPr>
          <a:xfrm>
            <a:off x="3255840" y="504720"/>
            <a:ext cx="3362040" cy="2520720"/>
          </a:xfrm>
          <a:prstGeom prst="rect">
            <a:avLst/>
          </a:prstGeom>
        </p:spPr>
      </p:sp>
      <p:sp>
        <p:nvSpPr>
          <p:cNvPr id="796"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The next set of slides will explore the offence of misuse of devices, which is mandated under Article 6 of the Budapest Convention. </a:t>
            </a: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p:txBody>
      </p:sp>
      <p:sp>
        <p:nvSpPr>
          <p:cNvPr id="79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A1E09FB-0628-49BB-B8DB-922FEF0A3BDB}"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8" name="PlaceHolder 1"/>
          <p:cNvSpPr>
            <a:spLocks noGrp="1"/>
          </p:cNvSpPr>
          <p:nvPr>
            <p:ph type="sldImg"/>
          </p:nvPr>
        </p:nvSpPr>
        <p:spPr>
          <a:xfrm>
            <a:off x="3255840" y="504720"/>
            <a:ext cx="3362040" cy="2520720"/>
          </a:xfrm>
          <a:prstGeom prst="rect">
            <a:avLst/>
          </a:prstGeom>
        </p:spPr>
      </p:sp>
      <p:sp>
        <p:nvSpPr>
          <p:cNvPr id="799"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This set of slides contain images showing one of the most well-known examples of the offence of misuse of devices – the insertion of skimming devices on ATM/cash machines. </a:t>
            </a:r>
            <a:endParaRPr b="0" lang="en-GB" sz="2000" spc="-1" strike="noStrike">
              <a:latin typeface="Arial"/>
            </a:endParaRPr>
          </a:p>
        </p:txBody>
      </p:sp>
      <p:sp>
        <p:nvSpPr>
          <p:cNvPr id="80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5BC039C3-AA94-4CB6-A9B5-E90916633BE4}"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1" name="PlaceHolder 1"/>
          <p:cNvSpPr>
            <a:spLocks noGrp="1"/>
          </p:cNvSpPr>
          <p:nvPr>
            <p:ph type="sldImg"/>
          </p:nvPr>
        </p:nvSpPr>
        <p:spPr>
          <a:xfrm>
            <a:off x="3255840" y="504720"/>
            <a:ext cx="3362040" cy="2520720"/>
          </a:xfrm>
          <a:prstGeom prst="rect">
            <a:avLst/>
          </a:prstGeom>
        </p:spPr>
      </p:sp>
      <p:sp>
        <p:nvSpPr>
          <p:cNvPr id="802"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set of slides contain images showing one of the most well-known examples of the offence of misuse of devices – the insertion of skimming devices on ATM/cash machines. </a:t>
            </a:r>
            <a:endParaRPr b="0" lang="en-GB" sz="2000" spc="-1" strike="noStrike">
              <a:latin typeface="Arial"/>
            </a:endParaRPr>
          </a:p>
        </p:txBody>
      </p:sp>
      <p:sp>
        <p:nvSpPr>
          <p:cNvPr id="80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08FE1458-E62D-4BAA-8110-A3033B3B6140}"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4" name="PlaceHolder 1"/>
          <p:cNvSpPr>
            <a:spLocks noGrp="1"/>
          </p:cNvSpPr>
          <p:nvPr>
            <p:ph type="sldImg"/>
          </p:nvPr>
        </p:nvSpPr>
        <p:spPr>
          <a:xfrm>
            <a:off x="3255840" y="504720"/>
            <a:ext cx="3362040" cy="2520720"/>
          </a:xfrm>
          <a:prstGeom prst="rect">
            <a:avLst/>
          </a:prstGeom>
        </p:spPr>
      </p:sp>
      <p:sp>
        <p:nvSpPr>
          <p:cNvPr id="805"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set of slides contain images showing one of the most well-known examples of the offence of misuse of devices – the insertion of skimming devices on ATM/cash machines. </a:t>
            </a:r>
            <a:endParaRPr b="0" lang="en-GB" sz="2000" spc="-1" strike="noStrike">
              <a:latin typeface="Arial"/>
            </a:endParaRPr>
          </a:p>
          <a:p>
            <a:pPr>
              <a:lnSpc>
                <a:spcPct val="100000"/>
              </a:lnSpc>
            </a:pPr>
            <a:endParaRPr b="0" lang="en-GB" sz="2000" spc="-1" strike="noStrike">
              <a:latin typeface="Arial"/>
            </a:endParaRPr>
          </a:p>
        </p:txBody>
      </p:sp>
      <p:sp>
        <p:nvSpPr>
          <p:cNvPr id="80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D25370B2-1170-4EEE-A234-EBF11F2B2903}"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7" name="PlaceHolder 1"/>
          <p:cNvSpPr>
            <a:spLocks noGrp="1"/>
          </p:cNvSpPr>
          <p:nvPr>
            <p:ph type="sldImg"/>
          </p:nvPr>
        </p:nvSpPr>
        <p:spPr>
          <a:xfrm>
            <a:off x="3255840" y="504720"/>
            <a:ext cx="3362040" cy="2520720"/>
          </a:xfrm>
          <a:prstGeom prst="rect">
            <a:avLst/>
          </a:prstGeom>
        </p:spPr>
      </p:sp>
      <p:sp>
        <p:nvSpPr>
          <p:cNvPr id="808"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image is a screenshot of a news article about a man who was convicted for running a malware testing software which he sold to cybercriminals to enable them to test and tweak their malware with the intention that it be used to illegally access computers and interfere with data and systems. The service, called “Scan4You”, enabled cybercriminals to commit hundreds of millions of dollars worth of loss.  For instance, a customer who used Scan4you to test his malware subsequently stole 40 million payment cards while another developed a malware strain that infected 11 million computers. The trainer can use this as an example of a case under Article 6.1.a.i where a computer program is being sold with the intent that it be used to commit other cybercrime offences.</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Link to news article: https://www.pcmag.com/news/man-convicted-for-helping-hackers-beat-antivirus-products</a:t>
            </a:r>
            <a:endParaRPr b="0" lang="en-GB" sz="2000" spc="-1" strike="noStrike">
              <a:latin typeface="Arial"/>
            </a:endParaRPr>
          </a:p>
        </p:txBody>
      </p:sp>
      <p:sp>
        <p:nvSpPr>
          <p:cNvPr id="80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9A19A16-E7CC-4628-9965-CE3E62A07303}"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0" name="PlaceHolder 1"/>
          <p:cNvSpPr>
            <a:spLocks noGrp="1"/>
          </p:cNvSpPr>
          <p:nvPr>
            <p:ph type="sldImg"/>
          </p:nvPr>
        </p:nvSpPr>
        <p:spPr>
          <a:xfrm>
            <a:off x="3255840" y="504720"/>
            <a:ext cx="3362040" cy="2520720"/>
          </a:xfrm>
          <a:prstGeom prst="rect">
            <a:avLst/>
          </a:prstGeom>
        </p:spPr>
      </p:sp>
      <p:sp>
        <p:nvSpPr>
          <p:cNvPr id="811"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image is a screenshot of a news article about an Australian man who was arrested for selling passwords for services including Netflix, Spotify, Hulu, PSN and Origin with the intention that they be used to commit unauthorised access. The man reportedly made EUR 187,000 selling passwords, which he sold on a website WickedGen.com. The trainer can use this as an example of a case under Article 6.1.a.ii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Link to news article: https://www.broadbandtvnews.com/2019/03/14/australian-man-arrested-for-selling-one-million-netflix-spotify-hulu-passwords/</a:t>
            </a:r>
            <a:endParaRPr b="0" lang="en-GB" sz="2000" spc="-1" strike="noStrike">
              <a:latin typeface="Arial"/>
            </a:endParaRPr>
          </a:p>
        </p:txBody>
      </p:sp>
      <p:sp>
        <p:nvSpPr>
          <p:cNvPr id="812" name="TextShape 3"/>
          <p:cNvSpPr txBox="1"/>
          <p:nvPr/>
        </p:nvSpPr>
        <p:spPr>
          <a:xfrm>
            <a:off x="5592600" y="6386400"/>
            <a:ext cx="4279680" cy="336240"/>
          </a:xfrm>
          <a:prstGeom prst="rect">
            <a:avLst/>
          </a:prstGeom>
          <a:noFill/>
          <a:ln>
            <a:noFill/>
          </a:ln>
        </p:spPr>
        <p:txBody>
          <a:bodyPr anchor="b">
            <a:noAutofit/>
          </a:bodyPr>
          <a:p>
            <a:pPr algn="r">
              <a:lnSpc>
                <a:spcPct val="100000"/>
              </a:lnSpc>
            </a:pPr>
            <a:fld id="{9B39AF59-BDCB-4B28-B902-8F378A021446}"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3" name="PlaceHolder 1"/>
          <p:cNvSpPr>
            <a:spLocks noGrp="1"/>
          </p:cNvSpPr>
          <p:nvPr>
            <p:ph type="sldImg"/>
          </p:nvPr>
        </p:nvSpPr>
        <p:spPr>
          <a:xfrm>
            <a:off x="3255840" y="504720"/>
            <a:ext cx="3362040" cy="2520720"/>
          </a:xfrm>
          <a:prstGeom prst="rect">
            <a:avLst/>
          </a:prstGeom>
        </p:spPr>
      </p:sp>
      <p:sp>
        <p:nvSpPr>
          <p:cNvPr id="814"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6 of the Budapest Convention with one element (“</a:t>
            </a:r>
            <a:r>
              <a:rPr b="0" lang="en-GB" sz="1200" spc="-1" strike="noStrike">
                <a:solidFill>
                  <a:srgbClr val="ff0000"/>
                </a:solidFill>
                <a:latin typeface="+mj-lt"/>
              </a:rPr>
              <a:t>production, sale, procurement for use, import, distribution…making available of</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Article 6 makes it an offence to produce, sell, procure for use, import, distribute or make available devices designed or adapted primarily for the purpose of committing cybercrimes. </a:t>
            </a: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p:txBody>
      </p:sp>
      <p:sp>
        <p:nvSpPr>
          <p:cNvPr id="815" name="TextShape 3"/>
          <p:cNvSpPr txBox="1"/>
          <p:nvPr/>
        </p:nvSpPr>
        <p:spPr>
          <a:xfrm>
            <a:off x="5592600" y="6386400"/>
            <a:ext cx="4279680" cy="336240"/>
          </a:xfrm>
          <a:prstGeom prst="rect">
            <a:avLst/>
          </a:prstGeom>
          <a:noFill/>
          <a:ln>
            <a:noFill/>
          </a:ln>
        </p:spPr>
        <p:txBody>
          <a:bodyPr anchor="b">
            <a:noAutofit/>
          </a:bodyPr>
          <a:p>
            <a:pPr algn="r">
              <a:lnSpc>
                <a:spcPct val="100000"/>
              </a:lnSpc>
            </a:pPr>
            <a:fld id="{4A4CA80E-5B6B-4C2B-9EE9-B38C09FF377D}"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55" name="PlaceHolder 1"/>
          <p:cNvSpPr>
            <a:spLocks noGrp="1"/>
          </p:cNvSpPr>
          <p:nvPr>
            <p:ph type="sldImg"/>
          </p:nvPr>
        </p:nvSpPr>
        <p:spPr>
          <a:xfrm>
            <a:off x="3255840" y="504720"/>
            <a:ext cx="3362040" cy="2520720"/>
          </a:xfrm>
          <a:prstGeom prst="rect">
            <a:avLst/>
          </a:prstGeom>
        </p:spPr>
      </p:sp>
      <p:sp>
        <p:nvSpPr>
          <p:cNvPr id="656"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1.a of the Budapest Convention which is the definition of “computer system”.</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definition.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latin typeface="Arial"/>
              </a:rPr>
              <a:t>A computer system under the Budapest Convention is a device consisting of hardware and software developed for automatic processing of digital data. It may include input, output, and storage facilities. It may stand alone or be connected in a network with other similar devices</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1200" spc="-1" strike="noStrike">
                <a:solidFill>
                  <a:srgbClr val="000000"/>
                </a:solidFill>
                <a:latin typeface="+mn-lt"/>
                <a:ea typeface="MS PGothic"/>
              </a:rPr>
              <a:t>A computer system usually consists of different devices, to be distinguished as the processor or central processing unit, and peripherals. A "peripheral" is a device that performs certain specific functions in interaction with the processing unit, such as a printer, video screen, CD reader/writer or other storage device. </a:t>
            </a:r>
            <a:endParaRPr b="0" lang="en-GB" sz="1200" spc="-1" strike="noStrike">
              <a:latin typeface="Arial"/>
            </a:endParaRPr>
          </a:p>
          <a:p>
            <a:pPr>
              <a:lnSpc>
                <a:spcPct val="100000"/>
              </a:lnSpc>
            </a:pPr>
            <a:endParaRPr b="0" lang="en-GB" sz="1200" spc="-1" strike="noStrike">
              <a:latin typeface="Arial"/>
            </a:endParaRPr>
          </a:p>
          <a:p>
            <a:pPr>
              <a:lnSpc>
                <a:spcPct val="100000"/>
              </a:lnSpc>
            </a:pPr>
            <a:r>
              <a:rPr b="0" lang="en-GB" sz="1200" spc="-1" strike="noStrike">
                <a:solidFill>
                  <a:srgbClr val="000000"/>
                </a:solidFill>
                <a:latin typeface="+mn-lt"/>
                <a:ea typeface="MS PGothic"/>
              </a:rPr>
              <a:t>Computer systems may be connected to the network as endpoints or as a means to assist in communication on the network. What is essential is that data is exchanged over the network.</a:t>
            </a:r>
            <a:endParaRPr b="0" lang="en-GB" sz="1200" spc="-1" strike="noStrike">
              <a:latin typeface="Arial"/>
            </a:endParaRPr>
          </a:p>
          <a:p>
            <a:pPr>
              <a:lnSpc>
                <a:spcPct val="100000"/>
              </a:lnSpc>
            </a:pPr>
            <a:endParaRPr b="0" lang="en-GB" sz="1200" spc="-1" strike="noStrike">
              <a:latin typeface="Arial"/>
            </a:endParaRPr>
          </a:p>
          <a:p>
            <a:pPr>
              <a:lnSpc>
                <a:spcPct val="100000"/>
              </a:lnSpc>
            </a:pPr>
            <a:r>
              <a:rPr b="0" lang="en-GB" sz="1200" spc="-1" strike="noStrike">
                <a:solidFill>
                  <a:srgbClr val="000000"/>
                </a:solidFill>
                <a:latin typeface="+mn-lt"/>
                <a:ea typeface="MS PGothic"/>
              </a:rPr>
              <a:t>The trainer can share an additional resource of the Guidance Note # 1: http://rm.coe.int/CoERMPublicCommonSearchServices/DisplayDCTMContent?documentId=09000016802e79e6</a:t>
            </a:r>
            <a:endParaRPr b="0" lang="en-GB" sz="1200" spc="-1" strike="noStrike">
              <a:latin typeface="Arial"/>
            </a:endParaRPr>
          </a:p>
        </p:txBody>
      </p:sp>
      <p:sp>
        <p:nvSpPr>
          <p:cNvPr id="65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7809B095-1AA0-4133-97BF-598C6852B8EB}"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6" name="PlaceHolder 1"/>
          <p:cNvSpPr>
            <a:spLocks noGrp="1"/>
          </p:cNvSpPr>
          <p:nvPr>
            <p:ph type="sldImg"/>
          </p:nvPr>
        </p:nvSpPr>
        <p:spPr>
          <a:xfrm>
            <a:off x="3255840" y="504720"/>
            <a:ext cx="3362040" cy="2520720"/>
          </a:xfrm>
          <a:prstGeom prst="rect">
            <a:avLst/>
          </a:prstGeom>
        </p:spPr>
      </p:sp>
      <p:sp>
        <p:nvSpPr>
          <p:cNvPr id="817"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6 of the Budapest Convention with one element (“</a:t>
            </a:r>
            <a:r>
              <a:rPr b="0" lang="en-GB" sz="1200" spc="-1" strike="noStrike">
                <a:solidFill>
                  <a:srgbClr val="ff0000"/>
                </a:solidFill>
                <a:latin typeface="+mj-lt"/>
              </a:rPr>
              <a:t>device…computer program</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solidFill>
                  <a:srgbClr val="ff0000"/>
                </a:solidFill>
                <a:latin typeface="+mj-lt"/>
              </a:rPr>
              <a:t>Article 6 extends both to the misuse of devices and computer programs. This means that Article 6 includes the production, sale etc. of programs that are designed to alter or destroy data, or interfere with the operation of computer systems. This means that virus programs that are not contained in devices also fall within the scope of Article 6 even where misuse of a physical device is not involved. </a:t>
            </a:r>
            <a:endParaRPr b="0" lang="en-GB" sz="2000" spc="-1" strike="noStrike">
              <a:latin typeface="Arial"/>
            </a:endParaRPr>
          </a:p>
          <a:p>
            <a:pPr>
              <a:lnSpc>
                <a:spcPct val="100000"/>
              </a:lnSpc>
            </a:pPr>
            <a:endParaRPr b="0" lang="en-GB" sz="2000" spc="-1" strike="noStrike">
              <a:latin typeface="Arial"/>
            </a:endParaRPr>
          </a:p>
        </p:txBody>
      </p:sp>
      <p:sp>
        <p:nvSpPr>
          <p:cNvPr id="818" name="TextShape 3"/>
          <p:cNvSpPr txBox="1"/>
          <p:nvPr/>
        </p:nvSpPr>
        <p:spPr>
          <a:xfrm>
            <a:off x="5592600" y="6386400"/>
            <a:ext cx="4279680" cy="336240"/>
          </a:xfrm>
          <a:prstGeom prst="rect">
            <a:avLst/>
          </a:prstGeom>
          <a:noFill/>
          <a:ln>
            <a:noFill/>
          </a:ln>
        </p:spPr>
        <p:txBody>
          <a:bodyPr anchor="b">
            <a:noAutofit/>
          </a:bodyPr>
          <a:p>
            <a:pPr algn="r">
              <a:lnSpc>
                <a:spcPct val="100000"/>
              </a:lnSpc>
            </a:pPr>
            <a:fld id="{14B11972-2407-41E9-8FBC-A9F53E22ACB8}"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9" name="PlaceHolder 1"/>
          <p:cNvSpPr>
            <a:spLocks noGrp="1"/>
          </p:cNvSpPr>
          <p:nvPr>
            <p:ph type="sldImg"/>
          </p:nvPr>
        </p:nvSpPr>
        <p:spPr>
          <a:xfrm>
            <a:off x="3255840" y="504720"/>
            <a:ext cx="3362040" cy="2520720"/>
          </a:xfrm>
          <a:prstGeom prst="rect">
            <a:avLst/>
          </a:prstGeom>
        </p:spPr>
      </p:sp>
      <p:sp>
        <p:nvSpPr>
          <p:cNvPr id="820"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6 of the Budapest Convention with one element (“</a:t>
            </a:r>
            <a:r>
              <a:rPr b="0" lang="en-GB" sz="1200" spc="-1" strike="noStrike">
                <a:solidFill>
                  <a:srgbClr val="ff0000"/>
                </a:solidFill>
                <a:latin typeface="+mj-lt"/>
              </a:rPr>
              <a:t>designed or adapted primarily</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solidFill>
                  <a:srgbClr val="ff0000"/>
                </a:solidFill>
                <a:latin typeface="+mj-lt"/>
              </a:rPr>
              <a:t>The drafters of the Budapest Convention had to decide whether to include or exclude dual-use devices from the ambit of Article 6. The inclusion of dual use devices may have resulted in over-criminalisation of production and distribution of devices even though the same were produced and distributed for non-criminal purposes. The exclusion of dual use devices would been too narrow as it would require that it be proved that the devices be specifically produced and the purposes of committing cybercrime. The Budapest Convention has adopted a balanced approach whereby devices that are designed or adapted primarily, but not solely, for the commission of a cybercrime established in accordance with Articles 2-5 of the Budapest Convention (illegal access, illegal interception, data interference and system interference) are covered by Article 6.</a:t>
            </a:r>
            <a:endParaRPr b="0" lang="en-GB" sz="2000" spc="-1" strike="noStrike">
              <a:latin typeface="Arial"/>
            </a:endParaRPr>
          </a:p>
          <a:p>
            <a:pPr>
              <a:lnSpc>
                <a:spcPct val="100000"/>
              </a:lnSpc>
            </a:pPr>
            <a:endParaRPr b="0" lang="en-GB" sz="2000" spc="-1" strike="noStrike">
              <a:latin typeface="Arial"/>
            </a:endParaRPr>
          </a:p>
        </p:txBody>
      </p:sp>
      <p:sp>
        <p:nvSpPr>
          <p:cNvPr id="821" name="TextShape 3"/>
          <p:cNvSpPr txBox="1"/>
          <p:nvPr/>
        </p:nvSpPr>
        <p:spPr>
          <a:xfrm>
            <a:off x="5592600" y="6386400"/>
            <a:ext cx="4279680" cy="336240"/>
          </a:xfrm>
          <a:prstGeom prst="rect">
            <a:avLst/>
          </a:prstGeom>
          <a:noFill/>
          <a:ln>
            <a:noFill/>
          </a:ln>
        </p:spPr>
        <p:txBody>
          <a:bodyPr anchor="b">
            <a:noAutofit/>
          </a:bodyPr>
          <a:p>
            <a:pPr algn="r">
              <a:lnSpc>
                <a:spcPct val="100000"/>
              </a:lnSpc>
            </a:pPr>
            <a:fld id="{00BA3210-6CF1-4E0F-B856-74D32F7783D1}"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22" name="PlaceHolder 1"/>
          <p:cNvSpPr>
            <a:spLocks noGrp="1"/>
          </p:cNvSpPr>
          <p:nvPr>
            <p:ph type="sldImg"/>
          </p:nvPr>
        </p:nvSpPr>
        <p:spPr>
          <a:xfrm>
            <a:off x="3255840" y="504720"/>
            <a:ext cx="3362040" cy="2520720"/>
          </a:xfrm>
          <a:prstGeom prst="rect">
            <a:avLst/>
          </a:prstGeom>
        </p:spPr>
      </p:sp>
      <p:sp>
        <p:nvSpPr>
          <p:cNvPr id="823"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6 of the Budapest Convention with one element (“</a:t>
            </a:r>
            <a:r>
              <a:rPr b="0" lang="en-GB" sz="1200" spc="-1" strike="noStrike">
                <a:solidFill>
                  <a:srgbClr val="ff0000"/>
                </a:solidFill>
                <a:latin typeface="+mj-lt"/>
              </a:rPr>
              <a:t>computer password, access code or similar data…. be used for the purpose of committing any of the offences established in Articles 2 through 5</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In addition to the misuse of devices and computer programs, Article 6 also criminalises the production, sale etc. of access codes, computer passwords and other similar data which enables access to the whole or any part of a computer system. </a:t>
            </a: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p:txBody>
      </p:sp>
      <p:sp>
        <p:nvSpPr>
          <p:cNvPr id="82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4571EA6C-7B1B-425F-A410-A66B73793002}"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25" name="PlaceHolder 1"/>
          <p:cNvSpPr>
            <a:spLocks noGrp="1"/>
          </p:cNvSpPr>
          <p:nvPr>
            <p:ph type="sldImg"/>
          </p:nvPr>
        </p:nvSpPr>
        <p:spPr>
          <a:xfrm>
            <a:off x="3255840" y="504720"/>
            <a:ext cx="3362040" cy="2520720"/>
          </a:xfrm>
          <a:prstGeom prst="rect">
            <a:avLst/>
          </a:prstGeom>
        </p:spPr>
      </p:sp>
      <p:sp>
        <p:nvSpPr>
          <p:cNvPr id="826"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6 of the Budapest Convention with one element (“</a:t>
            </a:r>
            <a:r>
              <a:rPr b="0" lang="en-GB" sz="1200" spc="-1" strike="noStrike">
                <a:solidFill>
                  <a:srgbClr val="ff0000"/>
                </a:solidFill>
                <a:latin typeface="+mj-lt"/>
              </a:rPr>
              <a:t>possession…. with intent that it be used for the purpose of committing any of the offences established in Articles 2 through 5… number of such items</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solidFill>
                  <a:srgbClr val="ff0000"/>
                </a:solidFill>
                <a:latin typeface="+mj-lt"/>
              </a:rPr>
              <a:t>In addition to producing or distributing devices, computer programs, passwords, access codes etc, Article 6 also criminalizes the possession of the same if the items are possessed with the intent to commit a cybercrime. It allows parties to only criminalise possession of a certain number of times (which could be used only to criminalise possession for commercial purposes). </a:t>
            </a:r>
            <a:endParaRPr b="0" lang="en-GB" sz="2000" spc="-1" strike="noStrike">
              <a:latin typeface="Arial"/>
            </a:endParaRPr>
          </a:p>
        </p:txBody>
      </p:sp>
      <p:sp>
        <p:nvSpPr>
          <p:cNvPr id="82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1CC44E32-9C6B-4EED-A1DC-73251AC1D7C7}"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28" name="PlaceHolder 1"/>
          <p:cNvSpPr>
            <a:spLocks noGrp="1"/>
          </p:cNvSpPr>
          <p:nvPr>
            <p:ph type="sldImg"/>
          </p:nvPr>
        </p:nvSpPr>
        <p:spPr>
          <a:xfrm>
            <a:off x="3255840" y="504720"/>
            <a:ext cx="3362040" cy="2520720"/>
          </a:xfrm>
          <a:prstGeom prst="rect">
            <a:avLst/>
          </a:prstGeom>
        </p:spPr>
      </p:sp>
      <p:sp>
        <p:nvSpPr>
          <p:cNvPr id="829"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6 of the Budapest Convention with one element (“</a:t>
            </a:r>
            <a:r>
              <a:rPr b="0" lang="en-GB" sz="1200" spc="-1" strike="noStrike">
                <a:solidFill>
                  <a:srgbClr val="ff0000"/>
                </a:solidFill>
                <a:latin typeface="+mj-lt"/>
              </a:rPr>
              <a:t>not for the purpose of committing an offence…..authorised testing or protection</a:t>
            </a:r>
            <a:r>
              <a:rPr b="0" lang="en-GB" sz="2000" spc="-1" strike="noStrike">
                <a:solidFill>
                  <a:srgbClr val="ff0000"/>
                </a:solidFill>
                <a:latin typeface="+mj-lt"/>
              </a:rPr>
              <a:t>”) highlighted.</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solidFill>
                  <a:srgbClr val="ff0000"/>
                </a:solidFill>
                <a:latin typeface="+mj-lt"/>
              </a:rPr>
              <a:t>On the right side, this slide provides an explanation of the highlighted element.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solidFill>
                  <a:srgbClr val="ff0000"/>
                </a:solidFill>
                <a:latin typeface="+mj-lt"/>
              </a:rPr>
              <a:t>This conduct explains certain exceptions to the scope of this offence. Like other offences under the Budapest Convention, Article 6 does not extend to conduct committed “with right”. This would include, as examples, conduct undertaken for the authorised testing of a computer system. </a:t>
            </a:r>
            <a:endParaRPr b="0" lang="en-GB" sz="2000" spc="-1" strike="noStrike">
              <a:latin typeface="Arial"/>
            </a:endParaRPr>
          </a:p>
        </p:txBody>
      </p:sp>
      <p:sp>
        <p:nvSpPr>
          <p:cNvPr id="83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26866C8B-70F9-42A4-A417-FEE1013485D9}"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31" name="PlaceHolder 1"/>
          <p:cNvSpPr>
            <a:spLocks noGrp="1"/>
          </p:cNvSpPr>
          <p:nvPr>
            <p:ph type="body"/>
          </p:nvPr>
        </p:nvSpPr>
        <p:spPr>
          <a:xfrm>
            <a:off x="987480" y="3193920"/>
            <a:ext cx="7899120" cy="3025440"/>
          </a:xfrm>
          <a:prstGeom prst="rect">
            <a:avLst/>
          </a:prstGeom>
        </p:spPr>
        <p:txBody>
          <a:bodyPr>
            <a:noAutofit/>
          </a:bodyPr>
          <a:p>
            <a:pPr>
              <a:lnSpc>
                <a:spcPct val="100000"/>
              </a:lnSpc>
              <a:spcBef>
                <a:spcPts val="1080"/>
              </a:spcBef>
            </a:pPr>
            <a:r>
              <a:rPr b="0" lang="en-GB" sz="3600" spc="-1" strike="noStrike">
                <a:latin typeface="Arial"/>
              </a:rPr>
              <a:t>This slide repeats the objectives of this session. The trainer can run through these objectives to ensure that these aspects have been covered in this module. </a:t>
            </a:r>
            <a:endParaRPr b="0" lang="en-GB" sz="3600" spc="-1" strike="noStrike">
              <a:latin typeface="Arial"/>
            </a:endParaRPr>
          </a:p>
          <a:p>
            <a:pPr>
              <a:lnSpc>
                <a:spcPct val="100000"/>
              </a:lnSpc>
            </a:pPr>
            <a:endParaRPr b="0" lang="en-GB" sz="3600" spc="-1" strike="noStrike">
              <a:latin typeface="Arial"/>
            </a:endParaRPr>
          </a:p>
          <a:p>
            <a:pPr>
              <a:lnSpc>
                <a:spcPct val="100000"/>
              </a:lnSpc>
            </a:pPr>
            <a:endParaRPr b="0" lang="en-GB" sz="3600" spc="-1" strike="noStrike">
              <a:latin typeface="Arial"/>
            </a:endParaRPr>
          </a:p>
        </p:txBody>
      </p:sp>
    </p:spTree>
  </p:cSld>
</p:notes>
</file>

<file path=ppt/notesSlides/notesSlide6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32" name="PlaceHolder 1"/>
          <p:cNvSpPr>
            <a:spLocks noGrp="1"/>
          </p:cNvSpPr>
          <p:nvPr>
            <p:ph type="sldImg"/>
          </p:nvPr>
        </p:nvSpPr>
        <p:spPr>
          <a:xfrm>
            <a:off x="3255840" y="504720"/>
            <a:ext cx="3362040" cy="2520720"/>
          </a:xfrm>
          <a:prstGeom prst="rect">
            <a:avLst/>
          </a:prstGeom>
        </p:spPr>
      </p:sp>
      <p:sp>
        <p:nvSpPr>
          <p:cNvPr id="833" name="PlaceHolder 2"/>
          <p:cNvSpPr>
            <a:spLocks noGrp="1"/>
          </p:cNvSpPr>
          <p:nvPr>
            <p:ph type="body"/>
          </p:nvPr>
        </p:nvSpPr>
        <p:spPr>
          <a:xfrm>
            <a:off x="987480" y="3193920"/>
            <a:ext cx="7899120" cy="3025440"/>
          </a:xfrm>
          <a:prstGeom prst="rect">
            <a:avLst/>
          </a:prstGeom>
        </p:spPr>
        <p:txBody>
          <a:bodyPr>
            <a:noAutofit/>
          </a:bodyPr>
          <a:p>
            <a:endParaRPr b="0" lang="en-GB" sz="2000" spc="-1" strike="noStrike">
              <a:latin typeface="Arial"/>
            </a:endParaRPr>
          </a:p>
        </p:txBody>
      </p:sp>
      <p:sp>
        <p:nvSpPr>
          <p:cNvPr id="83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CEBF2741-2DFA-418E-B19B-5C151390EDCE}"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58" name="PlaceHolder 1"/>
          <p:cNvSpPr>
            <a:spLocks noGrp="1"/>
          </p:cNvSpPr>
          <p:nvPr>
            <p:ph type="sldImg"/>
          </p:nvPr>
        </p:nvSpPr>
        <p:spPr>
          <a:xfrm>
            <a:off x="3255840" y="504720"/>
            <a:ext cx="3362040" cy="2520720"/>
          </a:xfrm>
          <a:prstGeom prst="rect">
            <a:avLst/>
          </a:prstGeom>
        </p:spPr>
      </p:sp>
      <p:sp>
        <p:nvSpPr>
          <p:cNvPr id="659"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1.b of the Budapest Convention which is the definition of “computer data”.</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definition.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2000" spc="-1" strike="noStrike">
                <a:latin typeface="Arial"/>
              </a:rPr>
              <a:t>The definition of computer data builds upon the ISO-definition of data. This definition contains the terms "suitable for processing". This means that data is put in such a form that it can be directly processed by the computer system. In order to make clear that data in this Budapest Convention has to be understood as data in electronic or other directly processable form, the notion "computer data" is introduced.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Computer data as defined may be the target of one of the criminal offences defined in the Budapest Convention (in Chapter 2, Section 1) as well as the object of the application of one of the investigative measures defined by this Budapest Convention (in Chapter 2, Section 2).</a:t>
            </a:r>
            <a:endParaRPr b="0" lang="en-GB" sz="2000" spc="-1" strike="noStrike">
              <a:latin typeface="Arial"/>
            </a:endParaRPr>
          </a:p>
        </p:txBody>
      </p:sp>
      <p:sp>
        <p:nvSpPr>
          <p:cNvPr id="66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8344EA61-98CF-4EF2-8AAB-CFCC761287E4}"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61" name="PlaceHolder 1"/>
          <p:cNvSpPr>
            <a:spLocks noGrp="1"/>
          </p:cNvSpPr>
          <p:nvPr>
            <p:ph type="sldImg"/>
          </p:nvPr>
        </p:nvSpPr>
        <p:spPr>
          <a:xfrm>
            <a:off x="3255840" y="504720"/>
            <a:ext cx="3362040" cy="2520720"/>
          </a:xfrm>
          <a:prstGeom prst="rect">
            <a:avLst/>
          </a:prstGeom>
        </p:spPr>
      </p:sp>
      <p:sp>
        <p:nvSpPr>
          <p:cNvPr id="662"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1.c of the Budapest Convention which is the definition of “service provider”.</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definition.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The term service provider as defined in the Budapest Convention encompasses a broad category of persons that play a particular role with regard to communication or processing of data on computer systems.  It includes both private and public entities, covers provision of services to a closed group or to the public, free or paid services. </a:t>
            </a:r>
            <a:endParaRPr b="0" lang="en-GB" sz="2000" spc="-1" strike="noStrike">
              <a:latin typeface="Arial"/>
            </a:endParaRPr>
          </a:p>
        </p:txBody>
      </p:sp>
      <p:sp>
        <p:nvSpPr>
          <p:cNvPr id="66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8CC7680F-580D-4092-A2AC-791AA6014AAC}"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64" name="PlaceHolder 1"/>
          <p:cNvSpPr>
            <a:spLocks noGrp="1"/>
          </p:cNvSpPr>
          <p:nvPr>
            <p:ph type="sldImg"/>
          </p:nvPr>
        </p:nvSpPr>
        <p:spPr>
          <a:xfrm>
            <a:off x="3255840" y="504720"/>
            <a:ext cx="3362040" cy="2520720"/>
          </a:xfrm>
          <a:prstGeom prst="rect">
            <a:avLst/>
          </a:prstGeom>
        </p:spPr>
      </p:sp>
      <p:sp>
        <p:nvSpPr>
          <p:cNvPr id="665"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On the left side, this slide shows the text of Article 1.d of the Budapest Convention which is the definition of “traffic data”.</a:t>
            </a:r>
            <a:endParaRPr b="0" lang="en-GB" sz="2000" spc="-1" strike="noStrike">
              <a:latin typeface="Arial"/>
            </a:endParaRPr>
          </a:p>
          <a:p>
            <a:pPr marL="216000" indent="-216000">
              <a:lnSpc>
                <a:spcPct val="100000"/>
              </a:lnSpc>
            </a:pPr>
            <a:endParaRPr b="0" lang="en-GB" sz="2000" spc="-1" strike="noStrike">
              <a:latin typeface="Arial"/>
            </a:endParaRPr>
          </a:p>
          <a:p>
            <a:pPr>
              <a:lnSpc>
                <a:spcPct val="100000"/>
              </a:lnSpc>
              <a:spcBef>
                <a:spcPts val="360"/>
              </a:spcBef>
            </a:pPr>
            <a:r>
              <a:rPr b="0" lang="en-GB" sz="2000" spc="-1" strike="noStrike">
                <a:latin typeface="Arial"/>
              </a:rPr>
              <a:t>On the right side, this slide provides an explanation of the definition.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pPr>
            <a:r>
              <a:rPr b="0" lang="en-GB" sz="1200" spc="-1" strike="noStrike">
                <a:solidFill>
                  <a:srgbClr val="000000"/>
                </a:solidFill>
                <a:latin typeface="+mn-lt"/>
                <a:ea typeface="MS PGothic"/>
              </a:rPr>
              <a:t>Traffic data as defined under the Budapest Convention is a category of computer data that is subject to a specific legal regime. This data is generated by computers in the chain of communication in order to route a communication from its origin to its destination. It is therefore auxiliary to the communication itself. The slide describes some key characteristics of traffic data. </a:t>
            </a:r>
            <a:endParaRPr b="0" lang="en-GB" sz="1200" spc="-1" strike="noStrike">
              <a:latin typeface="Arial"/>
            </a:endParaRPr>
          </a:p>
        </p:txBody>
      </p:sp>
      <p:sp>
        <p:nvSpPr>
          <p:cNvPr id="66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CE0BABDC-897E-4137-8151-659BC602E4A1}" type="slidenum">
              <a:rPr b="0" lang="en-GB" sz="1200" spc="-1" strike="noStrike">
                <a:latin typeface="Times New Roman"/>
              </a:rPr>
              <a:t>&lt;number&gt;</a:t>
            </a:fld>
            <a:endParaRPr b="0" lang="en-GB" sz="1200" spc="-1" strike="noStrike">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27"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28"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3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2"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3"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35"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6"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7"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8"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9"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40"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47"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49"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51"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52"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56"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57"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58"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6"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60"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6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62"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64"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65"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66"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68"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69"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71"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72"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73"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74"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76"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77"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78"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79"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80"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81"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8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88"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90"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92"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9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8"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95"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9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9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9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01"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102"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03"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05"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06"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07"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09"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10"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13"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15"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17"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18"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19"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20"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21"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22"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2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29"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31"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0"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11"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33"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134"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3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6"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38"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39"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140"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42"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143"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44"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46"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4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48"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50"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51"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53"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54"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55"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56"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58"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59"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60"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61"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62"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63"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5"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6"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17"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9"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20"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21"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23"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24"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25"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685800" y="2130480"/>
            <a:ext cx="7772040" cy="1469520"/>
          </a:xfrm>
          <a:prstGeom prst="rect">
            <a:avLst/>
          </a:prstGeom>
        </p:spPr>
        <p:txBody>
          <a:bodyPr anchor="ctr">
            <a:noAutofit/>
          </a:bodyPr>
          <a:p>
            <a:pPr algn="ctr">
              <a:lnSpc>
                <a:spcPct val="100000"/>
              </a:lnSpc>
            </a:pPr>
            <a:r>
              <a:rPr b="0" lang="en-US" sz="4400" spc="-1" strike="noStrike">
                <a:solidFill>
                  <a:srgbClr val="000000"/>
                </a:solidFill>
                <a:latin typeface="Verdana"/>
                <a:ea typeface="MS PGothic"/>
              </a:rPr>
              <a:t>Click to edit Master title style</a:t>
            </a:r>
            <a:endParaRPr b="0" lang="en-US" sz="4400" spc="-1" strike="noStrike">
              <a:solidFill>
                <a:srgbClr val="000000"/>
              </a:solidFill>
              <a:latin typeface="Calibri"/>
            </a:endParaRPr>
          </a:p>
        </p:txBody>
      </p:sp>
      <p:sp>
        <p:nvSpPr>
          <p:cNvPr id="1" name="PlaceHolder 2"/>
          <p:cNvSpPr>
            <a:spLocks noGrp="1"/>
          </p:cNvSpPr>
          <p:nvPr>
            <p:ph type="dt"/>
          </p:nvPr>
        </p:nvSpPr>
        <p:spPr>
          <a:xfrm>
            <a:off x="457200" y="6356520"/>
            <a:ext cx="2133360" cy="364680"/>
          </a:xfrm>
          <a:prstGeom prst="rect">
            <a:avLst/>
          </a:prstGeom>
        </p:spPr>
        <p:txBody>
          <a:bodyPr anchor="ctr">
            <a:noAutofit/>
          </a:bodyPr>
          <a:p>
            <a:pPr>
              <a:lnSpc>
                <a:spcPct val="100000"/>
              </a:lnSpc>
            </a:pPr>
            <a:fld id="{B098B750-9392-4619-B9CC-D23E9107DBEB}" type="datetime">
              <a:rPr b="0" lang="en-GB" sz="1200" spc="-1" strike="noStrike">
                <a:solidFill>
                  <a:srgbClr val="898989"/>
                </a:solidFill>
                <a:latin typeface="Calibri"/>
                <a:ea typeface="MS PGothic"/>
              </a:rPr>
              <a:t>25/03/21</a:t>
            </a:fld>
            <a:endParaRPr b="0" lang="en-GB" sz="1200" spc="-1" strike="noStrike">
              <a:latin typeface="Times New Roman"/>
            </a:endParaRPr>
          </a:p>
        </p:txBody>
      </p:sp>
      <p:sp>
        <p:nvSpPr>
          <p:cNvPr id="2" name="PlaceHolder 3"/>
          <p:cNvSpPr>
            <a:spLocks noGrp="1"/>
          </p:cNvSpPr>
          <p:nvPr>
            <p:ph type="ftr"/>
          </p:nvPr>
        </p:nvSpPr>
        <p:spPr>
          <a:xfrm>
            <a:off x="3124080" y="6356520"/>
            <a:ext cx="2895120" cy="364680"/>
          </a:xfrm>
          <a:prstGeom prst="rect">
            <a:avLst/>
          </a:prstGeom>
        </p:spPr>
        <p:txBody>
          <a:bodyPr anchor="ctr">
            <a:noAutofit/>
          </a:bodyPr>
          <a:p>
            <a:endParaRPr b="0" lang="en-GB" sz="2400" spc="-1" strike="noStrike">
              <a:latin typeface="Times New Roman"/>
            </a:endParaRPr>
          </a:p>
        </p:txBody>
      </p:sp>
      <p:sp>
        <p:nvSpPr>
          <p:cNvPr id="3" name="PlaceHolder 4"/>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CC94EF04-49A8-4510-865B-FC76E82EEF06}" type="slidenum">
              <a:rPr b="0" lang="en-GB" sz="1200" spc="-1" strike="noStrike">
                <a:solidFill>
                  <a:srgbClr val="898989"/>
                </a:solidFill>
                <a:latin typeface="Calibri"/>
                <a:ea typeface="MS PGothic"/>
              </a:rPr>
              <a:t>&lt;number&gt;</a:t>
            </a:fld>
            <a:endParaRPr b="0" lang="en-GB" sz="1200" spc="-1" strike="noStrike">
              <a:latin typeface="Times New Roman"/>
            </a:endParaRPr>
          </a:p>
        </p:txBody>
      </p:sp>
      <p:sp>
        <p:nvSpPr>
          <p:cNvPr id="4"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3200" spc="-1" strike="noStrike">
                <a:solidFill>
                  <a:srgbClr val="000000"/>
                </a:solidFill>
                <a:latin typeface="Verdana"/>
              </a:rPr>
              <a:t>Click to edit the outline text format</a:t>
            </a:r>
            <a:endParaRPr b="0" lang="en-US" sz="3200" spc="-1" strike="noStrike">
              <a:solidFill>
                <a:srgbClr val="000000"/>
              </a:solidFill>
              <a:latin typeface="Verdana"/>
            </a:endParaRPr>
          </a:p>
          <a:p>
            <a:pPr lvl="1" marL="864000" indent="-324000">
              <a:spcBef>
                <a:spcPts val="1134"/>
              </a:spcBef>
              <a:buClr>
                <a:srgbClr val="000000"/>
              </a:buClr>
              <a:buSzPct val="75000"/>
              <a:buFont typeface="Symbol" charset="2"/>
              <a:buChar char=""/>
            </a:pPr>
            <a:r>
              <a:rPr b="0" lang="en-US" sz="2400" spc="-1" strike="noStrike">
                <a:solidFill>
                  <a:srgbClr val="000000"/>
                </a:solidFill>
                <a:latin typeface="Verdana"/>
              </a:rPr>
              <a:t>Second Outline Level</a:t>
            </a:r>
            <a:endParaRPr b="0" lang="en-US" sz="2400" spc="-1" strike="noStrike">
              <a:solidFill>
                <a:srgbClr val="000000"/>
              </a:solidFill>
              <a:latin typeface="Verdana"/>
            </a:endParaRPr>
          </a:p>
          <a:p>
            <a:pPr lvl="2" marL="1296000" indent="-288000">
              <a:spcBef>
                <a:spcPts val="850"/>
              </a:spcBef>
              <a:buClr>
                <a:srgbClr val="000000"/>
              </a:buClr>
              <a:buSzPct val="45000"/>
              <a:buFont typeface="Wingdings" charset="2"/>
              <a:buChar char=""/>
            </a:pPr>
            <a:r>
              <a:rPr b="0" lang="en-US" sz="2000" spc="-1" strike="noStrike">
                <a:solidFill>
                  <a:srgbClr val="000000"/>
                </a:solidFill>
                <a:latin typeface="Verdana"/>
              </a:rPr>
              <a:t>Third Outline Level</a:t>
            </a:r>
            <a:endParaRPr b="0" lang="en-US" sz="2000" spc="-1" strike="noStrike">
              <a:solidFill>
                <a:srgbClr val="000000"/>
              </a:solidFill>
              <a:latin typeface="Verdana"/>
            </a:endParaRPr>
          </a:p>
          <a:p>
            <a:pPr lvl="3" marL="1728000" indent="-216000">
              <a:spcBef>
                <a:spcPts val="567"/>
              </a:spcBef>
              <a:buClr>
                <a:srgbClr val="000000"/>
              </a:buClr>
              <a:buSzPct val="75000"/>
              <a:buFont typeface="Symbol" charset="2"/>
              <a:buChar char=""/>
            </a:pPr>
            <a:r>
              <a:rPr b="0" lang="en-US" sz="2000" spc="-1" strike="noStrike">
                <a:solidFill>
                  <a:srgbClr val="000000"/>
                </a:solidFill>
                <a:latin typeface="Verdana"/>
              </a:rPr>
              <a:t>Fourth Outline Level</a:t>
            </a:r>
            <a:endParaRPr b="0" lang="en-US" sz="2000" spc="-1" strike="noStrike">
              <a:solidFill>
                <a:srgbClr val="000000"/>
              </a:solidFill>
              <a:latin typeface="Verdana"/>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Verdana"/>
              </a:rPr>
              <a:t>Fifth Outline Level</a:t>
            </a:r>
            <a:endParaRPr b="0" lang="en-US" sz="2000" spc="-1" strike="noStrike">
              <a:solidFill>
                <a:srgbClr val="000000"/>
              </a:solidFill>
              <a:latin typeface="Verdana"/>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Verdana"/>
              </a:rPr>
              <a:t>Sixth Outline Level</a:t>
            </a:r>
            <a:endParaRPr b="0" lang="en-US" sz="2000" spc="-1" strike="noStrike">
              <a:solidFill>
                <a:srgbClr val="000000"/>
              </a:solidFill>
              <a:latin typeface="Verdana"/>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Verdana"/>
              </a:rPr>
              <a:t>Seventh Outline Level</a:t>
            </a:r>
            <a:endParaRPr b="0" lang="en-US" sz="2000" spc="-1" strike="noStrike">
              <a:solidFill>
                <a:srgbClr val="000000"/>
              </a:solidFill>
              <a:latin typeface="Verdana"/>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 name="PlaceHolder 1"/>
          <p:cNvSpPr>
            <a:spLocks noGrp="1"/>
          </p:cNvSpPr>
          <p:nvPr>
            <p:ph type="title"/>
          </p:nvPr>
        </p:nvSpPr>
        <p:spPr>
          <a:xfrm>
            <a:off x="457200" y="274680"/>
            <a:ext cx="8229240" cy="1142640"/>
          </a:xfrm>
          <a:prstGeom prst="rect">
            <a:avLst/>
          </a:prstGeom>
        </p:spPr>
        <p:txBody>
          <a:bodyPr anchor="ctr">
            <a:noAutofit/>
          </a:bodyPr>
          <a:p>
            <a:pPr algn="ctr">
              <a:lnSpc>
                <a:spcPct val="100000"/>
              </a:lnSpc>
            </a:pPr>
            <a:r>
              <a:rPr b="0" lang="en-US" sz="4400" spc="-1" strike="noStrike">
                <a:solidFill>
                  <a:srgbClr val="000000"/>
                </a:solidFill>
                <a:latin typeface="Verdana"/>
                <a:ea typeface="MS PGothic"/>
              </a:rPr>
              <a:t>Click to edit Master title style</a:t>
            </a:r>
            <a:endParaRPr b="0" lang="en-US" sz="4400" spc="-1" strike="noStrike">
              <a:solidFill>
                <a:srgbClr val="000000"/>
              </a:solidFill>
              <a:latin typeface="Calibri"/>
            </a:endParaRPr>
          </a:p>
        </p:txBody>
      </p:sp>
      <p:sp>
        <p:nvSpPr>
          <p:cNvPr id="42" name="PlaceHolder 2"/>
          <p:cNvSpPr>
            <a:spLocks noGrp="1"/>
          </p:cNvSpPr>
          <p:nvPr>
            <p:ph type="body"/>
          </p:nvPr>
        </p:nvSpPr>
        <p:spPr>
          <a:xfrm>
            <a:off x="457200" y="1600200"/>
            <a:ext cx="8229240" cy="4525560"/>
          </a:xfrm>
          <a:prstGeom prst="rect">
            <a:avLst/>
          </a:prstGeom>
        </p:spPr>
        <p:txBody>
          <a:bodyPr>
            <a:noAutofit/>
          </a:bodyPr>
          <a:p>
            <a:pPr marL="343080" indent="-342720">
              <a:lnSpc>
                <a:spcPct val="100000"/>
              </a:lnSpc>
              <a:spcBef>
                <a:spcPts val="641"/>
              </a:spcBef>
              <a:buClr>
                <a:srgbClr val="000000"/>
              </a:buClr>
              <a:buFont typeface="Arial"/>
              <a:buChar char="•"/>
            </a:pPr>
            <a:r>
              <a:rPr b="0" lang="en-US" sz="3200" spc="-1" strike="noStrike">
                <a:solidFill>
                  <a:srgbClr val="000000"/>
                </a:solidFill>
                <a:latin typeface="Verdana"/>
                <a:ea typeface="MS PGothic"/>
              </a:rPr>
              <a:t>Click to edit Master text styles</a:t>
            </a:r>
            <a:endParaRPr b="0" lang="en-US" sz="3200" spc="-1" strike="noStrike">
              <a:solidFill>
                <a:srgbClr val="000000"/>
              </a:solidFill>
              <a:latin typeface="Verdana"/>
            </a:endParaRPr>
          </a:p>
          <a:p>
            <a:pPr lvl="1" marL="743040" indent="-285480">
              <a:lnSpc>
                <a:spcPct val="100000"/>
              </a:lnSpc>
              <a:spcBef>
                <a:spcPts val="561"/>
              </a:spcBef>
              <a:buClr>
                <a:srgbClr val="000000"/>
              </a:buClr>
              <a:buFont typeface="Arial"/>
              <a:buChar char="–"/>
            </a:pPr>
            <a:r>
              <a:rPr b="0" lang="en-US" sz="2800" spc="-1" strike="noStrike">
                <a:solidFill>
                  <a:srgbClr val="000000"/>
                </a:solidFill>
                <a:latin typeface="Verdana"/>
                <a:ea typeface="MS PGothic"/>
              </a:rPr>
              <a:t>Second level</a:t>
            </a:r>
            <a:endParaRPr b="0" lang="en-US" sz="2800" spc="-1" strike="noStrike">
              <a:solidFill>
                <a:srgbClr val="000000"/>
              </a:solidFill>
              <a:latin typeface="Verdana"/>
            </a:endParaRPr>
          </a:p>
          <a:p>
            <a:pPr lvl="2" marL="1143000" indent="-228240">
              <a:lnSpc>
                <a:spcPct val="100000"/>
              </a:lnSpc>
              <a:spcBef>
                <a:spcPts val="479"/>
              </a:spcBef>
              <a:buClr>
                <a:srgbClr val="000000"/>
              </a:buClr>
              <a:buFont typeface="Arial"/>
              <a:buChar char="•"/>
            </a:pPr>
            <a:r>
              <a:rPr b="0" lang="en-US" sz="2400" spc="-1" strike="noStrike">
                <a:solidFill>
                  <a:srgbClr val="000000"/>
                </a:solidFill>
                <a:latin typeface="Verdana"/>
                <a:ea typeface="MS PGothic"/>
              </a:rPr>
              <a:t>Third level</a:t>
            </a:r>
            <a:endParaRPr b="0" lang="en-US" sz="2400" spc="-1" strike="noStrike">
              <a:solidFill>
                <a:srgbClr val="000000"/>
              </a:solidFill>
              <a:latin typeface="Verdana"/>
            </a:endParaRPr>
          </a:p>
          <a:p>
            <a:pPr lvl="3" marL="1600200" indent="-228240">
              <a:lnSpc>
                <a:spcPct val="100000"/>
              </a:lnSpc>
              <a:spcBef>
                <a:spcPts val="400"/>
              </a:spcBef>
              <a:buClr>
                <a:srgbClr val="000000"/>
              </a:buClr>
              <a:buFont typeface="Arial"/>
              <a:buChar char="–"/>
            </a:pPr>
            <a:r>
              <a:rPr b="0" lang="en-US" sz="2000" spc="-1" strike="noStrike">
                <a:solidFill>
                  <a:srgbClr val="000000"/>
                </a:solidFill>
                <a:latin typeface="Verdana"/>
                <a:ea typeface="MS PGothic"/>
              </a:rPr>
              <a:t>Fourth level</a:t>
            </a:r>
            <a:endParaRPr b="0" lang="en-US" sz="2000" spc="-1" strike="noStrike">
              <a:solidFill>
                <a:srgbClr val="000000"/>
              </a:solidFill>
              <a:latin typeface="Verdana"/>
            </a:endParaRPr>
          </a:p>
          <a:p>
            <a:pPr lvl="4" marL="2057400" indent="-228240">
              <a:lnSpc>
                <a:spcPct val="100000"/>
              </a:lnSpc>
              <a:spcBef>
                <a:spcPts val="400"/>
              </a:spcBef>
              <a:buClr>
                <a:srgbClr val="000000"/>
              </a:buClr>
              <a:buFont typeface="Arial"/>
              <a:buChar char="»"/>
            </a:pPr>
            <a:r>
              <a:rPr b="0" lang="en-US" sz="2000" spc="-1" strike="noStrike">
                <a:solidFill>
                  <a:srgbClr val="000000"/>
                </a:solidFill>
                <a:latin typeface="Verdana"/>
                <a:ea typeface="MS PGothic"/>
              </a:rPr>
              <a:t>Fifth level</a:t>
            </a:r>
            <a:endParaRPr b="0" lang="en-US" sz="2000" spc="-1" strike="noStrike">
              <a:solidFill>
                <a:srgbClr val="000000"/>
              </a:solidFill>
              <a:latin typeface="Verdana"/>
            </a:endParaRPr>
          </a:p>
        </p:txBody>
      </p:sp>
      <p:sp>
        <p:nvSpPr>
          <p:cNvPr id="43" name="PlaceHolder 3"/>
          <p:cNvSpPr>
            <a:spLocks noGrp="1"/>
          </p:cNvSpPr>
          <p:nvPr>
            <p:ph type="dt"/>
          </p:nvPr>
        </p:nvSpPr>
        <p:spPr>
          <a:xfrm>
            <a:off x="457200" y="6356520"/>
            <a:ext cx="2133360" cy="364680"/>
          </a:xfrm>
          <a:prstGeom prst="rect">
            <a:avLst/>
          </a:prstGeom>
        </p:spPr>
        <p:txBody>
          <a:bodyPr anchor="ctr">
            <a:noAutofit/>
          </a:bodyPr>
          <a:p>
            <a:pPr>
              <a:lnSpc>
                <a:spcPct val="100000"/>
              </a:lnSpc>
            </a:pPr>
            <a:fld id="{6AA13746-D996-4C01-90AB-13395E105695}" type="datetime">
              <a:rPr b="0" lang="en-GB" sz="1200" spc="-1" strike="noStrike">
                <a:solidFill>
                  <a:srgbClr val="898989"/>
                </a:solidFill>
                <a:latin typeface="Calibri"/>
                <a:ea typeface="MS PGothic"/>
              </a:rPr>
              <a:t>25/03/21</a:t>
            </a:fld>
            <a:endParaRPr b="0" lang="en-GB" sz="1200" spc="-1" strike="noStrike">
              <a:latin typeface="Times New Roman"/>
            </a:endParaRPr>
          </a:p>
        </p:txBody>
      </p:sp>
      <p:sp>
        <p:nvSpPr>
          <p:cNvPr id="44" name="PlaceHolder 4"/>
          <p:cNvSpPr>
            <a:spLocks noGrp="1"/>
          </p:cNvSpPr>
          <p:nvPr>
            <p:ph type="ftr"/>
          </p:nvPr>
        </p:nvSpPr>
        <p:spPr>
          <a:xfrm>
            <a:off x="3124080" y="6356520"/>
            <a:ext cx="2895120" cy="364680"/>
          </a:xfrm>
          <a:prstGeom prst="rect">
            <a:avLst/>
          </a:prstGeom>
        </p:spPr>
        <p:txBody>
          <a:bodyPr anchor="ctr">
            <a:noAutofit/>
          </a:bodyPr>
          <a:p>
            <a:endParaRPr b="0" lang="en-GB" sz="2400" spc="-1" strike="noStrike">
              <a:latin typeface="Times New Roman"/>
            </a:endParaRPr>
          </a:p>
        </p:txBody>
      </p:sp>
      <p:sp>
        <p:nvSpPr>
          <p:cNvPr id="45" name="PlaceHolder 5"/>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7AD4E97B-3FDA-4491-AC24-9581CA3D78B2}" type="slidenum">
              <a:rPr b="0" lang="en-GB" sz="1200" spc="-1" strike="noStrike">
                <a:solidFill>
                  <a:srgbClr val="898989"/>
                </a:solidFill>
                <a:latin typeface="Calibri"/>
                <a:ea typeface="MS PGothic"/>
              </a:rPr>
              <a:t>&lt;number&gt;</a:t>
            </a:fld>
            <a:endParaRPr b="0" lang="en-GB"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2" name="PlaceHolder 1"/>
          <p:cNvSpPr>
            <a:spLocks noGrp="1"/>
          </p:cNvSpPr>
          <p:nvPr>
            <p:ph type="title"/>
          </p:nvPr>
        </p:nvSpPr>
        <p:spPr>
          <a:xfrm>
            <a:off x="722160" y="4406760"/>
            <a:ext cx="7772040" cy="1361880"/>
          </a:xfrm>
          <a:prstGeom prst="rect">
            <a:avLst/>
          </a:prstGeom>
        </p:spPr>
        <p:txBody>
          <a:bodyPr>
            <a:noAutofit/>
          </a:bodyPr>
          <a:p>
            <a:pPr>
              <a:lnSpc>
                <a:spcPct val="100000"/>
              </a:lnSpc>
            </a:pPr>
            <a:r>
              <a:rPr b="1" lang="en-US" sz="4000" spc="-1" strike="noStrike" cap="all">
                <a:solidFill>
                  <a:srgbClr val="000000"/>
                </a:solidFill>
                <a:latin typeface="Verdana"/>
                <a:ea typeface="MS PGothic"/>
              </a:rPr>
              <a:t>Click to edit Master title style</a:t>
            </a:r>
            <a:endParaRPr b="0" lang="en-US" sz="4000" spc="-1" strike="noStrike">
              <a:solidFill>
                <a:srgbClr val="000000"/>
              </a:solidFill>
              <a:latin typeface="Calibri"/>
            </a:endParaRPr>
          </a:p>
        </p:txBody>
      </p:sp>
      <p:sp>
        <p:nvSpPr>
          <p:cNvPr id="83" name="PlaceHolder 2"/>
          <p:cNvSpPr>
            <a:spLocks noGrp="1"/>
          </p:cNvSpPr>
          <p:nvPr>
            <p:ph type="body"/>
          </p:nvPr>
        </p:nvSpPr>
        <p:spPr>
          <a:xfrm>
            <a:off x="722160" y="2906640"/>
            <a:ext cx="7772040" cy="1499760"/>
          </a:xfrm>
          <a:prstGeom prst="rect">
            <a:avLst/>
          </a:prstGeom>
        </p:spPr>
        <p:txBody>
          <a:bodyPr anchor="b">
            <a:noAutofit/>
          </a:bodyPr>
          <a:p>
            <a:pPr>
              <a:lnSpc>
                <a:spcPct val="100000"/>
              </a:lnSpc>
              <a:spcBef>
                <a:spcPts val="400"/>
              </a:spcBef>
            </a:pPr>
            <a:r>
              <a:rPr b="0" lang="en-US" sz="2000" spc="-1" strike="noStrike">
                <a:solidFill>
                  <a:srgbClr val="8b8b8b"/>
                </a:solidFill>
                <a:latin typeface="Verdana"/>
                <a:ea typeface="MS PGothic"/>
              </a:rPr>
              <a:t>Click to edit Master text styles</a:t>
            </a:r>
            <a:endParaRPr b="0" lang="en-US" sz="2000" spc="-1" strike="noStrike">
              <a:solidFill>
                <a:srgbClr val="000000"/>
              </a:solidFill>
              <a:latin typeface="Verdana"/>
            </a:endParaRPr>
          </a:p>
        </p:txBody>
      </p:sp>
      <p:sp>
        <p:nvSpPr>
          <p:cNvPr id="84" name="PlaceHolder 3"/>
          <p:cNvSpPr>
            <a:spLocks noGrp="1"/>
          </p:cNvSpPr>
          <p:nvPr>
            <p:ph type="dt"/>
          </p:nvPr>
        </p:nvSpPr>
        <p:spPr>
          <a:xfrm>
            <a:off x="457200" y="6356520"/>
            <a:ext cx="2133360" cy="364680"/>
          </a:xfrm>
          <a:prstGeom prst="rect">
            <a:avLst/>
          </a:prstGeom>
        </p:spPr>
        <p:txBody>
          <a:bodyPr anchor="ctr">
            <a:noAutofit/>
          </a:bodyPr>
          <a:p>
            <a:pPr>
              <a:lnSpc>
                <a:spcPct val="100000"/>
              </a:lnSpc>
            </a:pPr>
            <a:fld id="{C71AD54F-009D-4088-94FE-61FE7513B247}" type="datetime">
              <a:rPr b="0" lang="en-GB" sz="1200" spc="-1" strike="noStrike">
                <a:solidFill>
                  <a:srgbClr val="898989"/>
                </a:solidFill>
                <a:latin typeface="Calibri"/>
                <a:ea typeface="MS PGothic"/>
              </a:rPr>
              <a:t>25/03/21</a:t>
            </a:fld>
            <a:endParaRPr b="0" lang="en-GB" sz="1200" spc="-1" strike="noStrike">
              <a:latin typeface="Times New Roman"/>
            </a:endParaRPr>
          </a:p>
        </p:txBody>
      </p:sp>
      <p:sp>
        <p:nvSpPr>
          <p:cNvPr id="85" name="PlaceHolder 4"/>
          <p:cNvSpPr>
            <a:spLocks noGrp="1"/>
          </p:cNvSpPr>
          <p:nvPr>
            <p:ph type="ftr"/>
          </p:nvPr>
        </p:nvSpPr>
        <p:spPr>
          <a:xfrm>
            <a:off x="3124080" y="6356520"/>
            <a:ext cx="2895120" cy="364680"/>
          </a:xfrm>
          <a:prstGeom prst="rect">
            <a:avLst/>
          </a:prstGeom>
        </p:spPr>
        <p:txBody>
          <a:bodyPr anchor="ctr">
            <a:noAutofit/>
          </a:bodyPr>
          <a:p>
            <a:endParaRPr b="0" lang="en-GB" sz="2400" spc="-1" strike="noStrike">
              <a:latin typeface="Times New Roman"/>
            </a:endParaRPr>
          </a:p>
        </p:txBody>
      </p:sp>
      <p:sp>
        <p:nvSpPr>
          <p:cNvPr id="86" name="PlaceHolder 5"/>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2F1B3AB0-7597-4BA3-8CB1-320A3DF0F38D}" type="slidenum">
              <a:rPr b="0" lang="en-GB" sz="1200" spc="-1" strike="noStrike">
                <a:solidFill>
                  <a:srgbClr val="898989"/>
                </a:solidFill>
                <a:latin typeface="Calibri"/>
                <a:ea typeface="MS PGothic"/>
              </a:rPr>
              <a:t>&lt;number&gt;</a:t>
            </a:fld>
            <a:endParaRPr b="0" lang="en-GB"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23" name="PlaceHolder 1"/>
          <p:cNvSpPr>
            <a:spLocks noGrp="1"/>
          </p:cNvSpPr>
          <p:nvPr>
            <p:ph type="dt"/>
          </p:nvPr>
        </p:nvSpPr>
        <p:spPr>
          <a:xfrm>
            <a:off x="457200" y="6356520"/>
            <a:ext cx="2133360" cy="364680"/>
          </a:xfrm>
          <a:prstGeom prst="rect">
            <a:avLst/>
          </a:prstGeom>
        </p:spPr>
        <p:txBody>
          <a:bodyPr anchor="ctr">
            <a:noAutofit/>
          </a:bodyPr>
          <a:p>
            <a:pPr>
              <a:lnSpc>
                <a:spcPct val="100000"/>
              </a:lnSpc>
            </a:pPr>
            <a:fld id="{7904B709-5CD5-42FA-8E67-90CDDFED1737}" type="datetime">
              <a:rPr b="0" lang="en-GB" sz="1200" spc="-1" strike="noStrike">
                <a:solidFill>
                  <a:srgbClr val="898989"/>
                </a:solidFill>
                <a:latin typeface="Calibri"/>
                <a:ea typeface="MS PGothic"/>
              </a:rPr>
              <a:t>25/03/21</a:t>
            </a:fld>
            <a:endParaRPr b="0" lang="en-GB" sz="1200" spc="-1" strike="noStrike">
              <a:latin typeface="Times New Roman"/>
            </a:endParaRPr>
          </a:p>
        </p:txBody>
      </p:sp>
      <p:sp>
        <p:nvSpPr>
          <p:cNvPr id="124" name="PlaceHolder 2"/>
          <p:cNvSpPr>
            <a:spLocks noGrp="1"/>
          </p:cNvSpPr>
          <p:nvPr>
            <p:ph type="ftr"/>
          </p:nvPr>
        </p:nvSpPr>
        <p:spPr>
          <a:xfrm>
            <a:off x="3124080" y="6356520"/>
            <a:ext cx="2895120" cy="364680"/>
          </a:xfrm>
          <a:prstGeom prst="rect">
            <a:avLst/>
          </a:prstGeom>
        </p:spPr>
        <p:txBody>
          <a:bodyPr anchor="ctr">
            <a:noAutofit/>
          </a:bodyPr>
          <a:p>
            <a:endParaRPr b="0" lang="en-GB" sz="2400" spc="-1" strike="noStrike">
              <a:latin typeface="Times New Roman"/>
            </a:endParaRPr>
          </a:p>
        </p:txBody>
      </p:sp>
      <p:sp>
        <p:nvSpPr>
          <p:cNvPr id="125" name="PlaceHolder 3"/>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8D795F8C-A00E-4DD8-B940-A7D8981F6AB7}" type="slidenum">
              <a:rPr b="0" lang="en-GB" sz="1200" spc="-1" strike="noStrike">
                <a:solidFill>
                  <a:srgbClr val="898989"/>
                </a:solidFill>
                <a:latin typeface="Calibri"/>
                <a:ea typeface="MS PGothic"/>
              </a:rPr>
              <a:t>&lt;number&gt;</a:t>
            </a:fld>
            <a:endParaRPr b="0" lang="en-GB" sz="1200" spc="-1" strike="noStrike">
              <a:latin typeface="Times New Roman"/>
            </a:endParaRPr>
          </a:p>
        </p:txBody>
      </p:sp>
      <p:sp>
        <p:nvSpPr>
          <p:cNvPr id="126" name="PlaceHolder 4"/>
          <p:cNvSpPr>
            <a:spLocks noGrp="1"/>
          </p:cNvSpPr>
          <p:nvPr>
            <p:ph type="title"/>
          </p:nvPr>
        </p:nvSpPr>
        <p:spPr>
          <a:xfrm>
            <a:off x="457200" y="273600"/>
            <a:ext cx="8229240" cy="1144800"/>
          </a:xfrm>
          <a:prstGeom prst="rect">
            <a:avLst/>
          </a:prstGeom>
        </p:spPr>
        <p:txBody>
          <a:bodyPr lIns="0" rIns="0" tIns="0" bIns="0" anchor="ctr">
            <a:noAutofit/>
          </a:bodyPr>
          <a:p>
            <a:r>
              <a:rPr b="0" lang="en-US" sz="4400" spc="-1" strike="noStrike">
                <a:solidFill>
                  <a:srgbClr val="000000"/>
                </a:solidFill>
                <a:latin typeface="Calibri"/>
              </a:rPr>
              <a:t>Click to edit the title text format</a:t>
            </a:r>
            <a:endParaRPr b="0" lang="en-US" sz="4400" spc="-1" strike="noStrike">
              <a:solidFill>
                <a:srgbClr val="000000"/>
              </a:solidFill>
              <a:latin typeface="Calibri"/>
            </a:endParaRPr>
          </a:p>
        </p:txBody>
      </p:sp>
      <p:sp>
        <p:nvSpPr>
          <p:cNvPr id="127"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3200" spc="-1" strike="noStrike">
                <a:solidFill>
                  <a:srgbClr val="000000"/>
                </a:solidFill>
                <a:latin typeface="Verdana"/>
              </a:rPr>
              <a:t>Click to edit the outline text format</a:t>
            </a:r>
            <a:endParaRPr b="0" lang="en-US" sz="3200" spc="-1" strike="noStrike">
              <a:solidFill>
                <a:srgbClr val="000000"/>
              </a:solidFill>
              <a:latin typeface="Verdana"/>
            </a:endParaRPr>
          </a:p>
          <a:p>
            <a:pPr lvl="1" marL="864000" indent="-324000">
              <a:spcBef>
                <a:spcPts val="1134"/>
              </a:spcBef>
              <a:buClr>
                <a:srgbClr val="000000"/>
              </a:buClr>
              <a:buSzPct val="75000"/>
              <a:buFont typeface="Symbol" charset="2"/>
              <a:buChar char=""/>
            </a:pPr>
            <a:r>
              <a:rPr b="0" lang="en-US" sz="2400" spc="-1" strike="noStrike">
                <a:solidFill>
                  <a:srgbClr val="000000"/>
                </a:solidFill>
                <a:latin typeface="Verdana"/>
              </a:rPr>
              <a:t>Second Outline Level</a:t>
            </a:r>
            <a:endParaRPr b="0" lang="en-US" sz="2400" spc="-1" strike="noStrike">
              <a:solidFill>
                <a:srgbClr val="000000"/>
              </a:solidFill>
              <a:latin typeface="Verdana"/>
            </a:endParaRPr>
          </a:p>
          <a:p>
            <a:pPr lvl="2" marL="1296000" indent="-288000">
              <a:spcBef>
                <a:spcPts val="850"/>
              </a:spcBef>
              <a:buClr>
                <a:srgbClr val="000000"/>
              </a:buClr>
              <a:buSzPct val="45000"/>
              <a:buFont typeface="Wingdings" charset="2"/>
              <a:buChar char=""/>
            </a:pPr>
            <a:r>
              <a:rPr b="0" lang="en-US" sz="2000" spc="-1" strike="noStrike">
                <a:solidFill>
                  <a:srgbClr val="000000"/>
                </a:solidFill>
                <a:latin typeface="Verdana"/>
              </a:rPr>
              <a:t>Third Outline Level</a:t>
            </a:r>
            <a:endParaRPr b="0" lang="en-US" sz="2000" spc="-1" strike="noStrike">
              <a:solidFill>
                <a:srgbClr val="000000"/>
              </a:solidFill>
              <a:latin typeface="Verdana"/>
            </a:endParaRPr>
          </a:p>
          <a:p>
            <a:pPr lvl="3" marL="1728000" indent="-216000">
              <a:spcBef>
                <a:spcPts val="567"/>
              </a:spcBef>
              <a:buClr>
                <a:srgbClr val="000000"/>
              </a:buClr>
              <a:buSzPct val="75000"/>
              <a:buFont typeface="Symbol" charset="2"/>
              <a:buChar char=""/>
            </a:pPr>
            <a:r>
              <a:rPr b="0" lang="en-US" sz="2000" spc="-1" strike="noStrike">
                <a:solidFill>
                  <a:srgbClr val="000000"/>
                </a:solidFill>
                <a:latin typeface="Verdana"/>
              </a:rPr>
              <a:t>Fourth Outline Level</a:t>
            </a:r>
            <a:endParaRPr b="0" lang="en-US" sz="2000" spc="-1" strike="noStrike">
              <a:solidFill>
                <a:srgbClr val="000000"/>
              </a:solidFill>
              <a:latin typeface="Verdana"/>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Verdana"/>
              </a:rPr>
              <a:t>Fifth Outline Level</a:t>
            </a:r>
            <a:endParaRPr b="0" lang="en-US" sz="2000" spc="-1" strike="noStrike">
              <a:solidFill>
                <a:srgbClr val="000000"/>
              </a:solidFill>
              <a:latin typeface="Verdana"/>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Verdana"/>
              </a:rPr>
              <a:t>Sixth Outline Level</a:t>
            </a:r>
            <a:endParaRPr b="0" lang="en-US" sz="2000" spc="-1" strike="noStrike">
              <a:solidFill>
                <a:srgbClr val="000000"/>
              </a:solidFill>
              <a:latin typeface="Verdana"/>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Verdana"/>
              </a:rPr>
              <a:t>Seventh Outline Level</a:t>
            </a:r>
            <a:endParaRPr b="0" lang="en-US" sz="2000" spc="-1" strike="noStrike">
              <a:solidFill>
                <a:srgbClr val="000000"/>
              </a:solidFill>
              <a:latin typeface="Verdana"/>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5.xml"/><Relationship Id="rId3"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13.xml"/><Relationship Id="rId3"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image" Target="../media/image14.png"/><Relationship Id="rId3" Type="http://schemas.openxmlformats.org/officeDocument/2006/relationships/slideLayout" Target="../slideLayouts/slideLayout13.xml"/><Relationship Id="rId4"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image" Target="../media/image16.png"/><Relationship Id="rId3" Type="http://schemas.openxmlformats.org/officeDocument/2006/relationships/slideLayout" Target="../slideLayouts/slideLayout13.xml"/><Relationship Id="rId4"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slideLayout" Target="../slideLayouts/slideLayout37.xml"/><Relationship Id="rId3"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37.xml"/><Relationship Id="rId3"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slideLayout" Target="../slideLayouts/slideLayout37.xml"/><Relationship Id="rId3"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image" Target="../media/image21.png"/><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slideLayout" Target="../slideLayouts/slideLayout37.xml"/><Relationship Id="rId9"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slideLayout" Target="../slideLayouts/slideLayout37.xml"/><Relationship Id="rId3"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image" Target="../media/image28.png"/><Relationship Id="rId2" Type="http://schemas.openxmlformats.org/officeDocument/2006/relationships/slideLayout" Target="../slideLayouts/slideLayout37.xml"/><Relationship Id="rId3" Type="http://schemas.openxmlformats.org/officeDocument/2006/relationships/notesSlide" Target="../notesSlides/notesSlide19.xml"/>
</Relationships>
</file>

<file path=ppt/slides/_rels/slide2.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3.xml"/><Relationship Id="rId3" Type="http://schemas.openxmlformats.org/officeDocument/2006/relationships/notesSlide" Target="../notesSlides/notesSlide2.xml"/>
</Relationships>
</file>

<file path=ppt/slides/_rels/slide20.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slideLayout" Target="../slideLayouts/slideLayout37.xml"/><Relationship Id="rId3" Type="http://schemas.openxmlformats.org/officeDocument/2006/relationships/notesSlide" Target="../notesSlides/notesSlide20.xml"/>
</Relationships>
</file>

<file path=ppt/slides/_rels/slide21.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slideLayout" Target="../slideLayouts/slideLayout25.xml"/><Relationship Id="rId3" Type="http://schemas.openxmlformats.org/officeDocument/2006/relationships/notesSlide" Target="../notesSlides/notesSlide21.xml"/>
</Relationships>
</file>

<file path=ppt/slides/_rels/slide22.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37.xml"/><Relationship Id="rId3" Type="http://schemas.openxmlformats.org/officeDocument/2006/relationships/notesSlide" Target="../notesSlides/notesSlide22.xml"/>
</Relationships>
</file>

<file path=ppt/slides/_rels/slide23.xml.rels><?xml version="1.0" encoding="UTF-8"?>
<Relationships xmlns="http://schemas.openxmlformats.org/package/2006/relationships"><Relationship Id="rId1" Type="http://schemas.openxmlformats.org/officeDocument/2006/relationships/image" Target="../media/image32.png"/><Relationship Id="rId2" Type="http://schemas.openxmlformats.org/officeDocument/2006/relationships/image" Target="../media/image33.png"/><Relationship Id="rId3" Type="http://schemas.openxmlformats.org/officeDocument/2006/relationships/slideLayout" Target="../slideLayouts/slideLayout37.xml"/><Relationship Id="rId4" Type="http://schemas.openxmlformats.org/officeDocument/2006/relationships/notesSlide" Target="../notesSlides/notesSlide23.xml"/>
</Relationships>
</file>

<file path=ppt/slides/_rels/slide24.xml.rels><?xml version="1.0" encoding="UTF-8"?>
<Relationships xmlns="http://schemas.openxmlformats.org/package/2006/relationships"><Relationship Id="rId1" Type="http://schemas.openxmlformats.org/officeDocument/2006/relationships/image" Target="../media/image34.png"/><Relationship Id="rId2" Type="http://schemas.openxmlformats.org/officeDocument/2006/relationships/image" Target="../media/image35.png"/><Relationship Id="rId3" Type="http://schemas.openxmlformats.org/officeDocument/2006/relationships/slideLayout" Target="../slideLayouts/slideLayout37.xml"/><Relationship Id="rId4" Type="http://schemas.openxmlformats.org/officeDocument/2006/relationships/notesSlide" Target="../notesSlides/notesSlide24.xml"/>
</Relationships>
</file>

<file path=ppt/slides/_rels/slide25.xml.rels><?xml version="1.0" encoding="UTF-8"?>
<Relationships xmlns="http://schemas.openxmlformats.org/package/2006/relationships"><Relationship Id="rId1" Type="http://schemas.openxmlformats.org/officeDocument/2006/relationships/image" Target="../media/image36.png"/><Relationship Id="rId2" Type="http://schemas.openxmlformats.org/officeDocument/2006/relationships/slideLayout" Target="../slideLayouts/slideLayout37.xml"/><Relationship Id="rId3" Type="http://schemas.openxmlformats.org/officeDocument/2006/relationships/notesSlide" Target="../notesSlides/notesSlide25.xml"/>
</Relationships>
</file>

<file path=ppt/slides/_rels/slide26.xml.rels><?xml version="1.0" encoding="UTF-8"?>
<Relationships xmlns="http://schemas.openxmlformats.org/package/2006/relationships"><Relationship Id="rId1" Type="http://schemas.openxmlformats.org/officeDocument/2006/relationships/image" Target="../media/image37.png"/><Relationship Id="rId2" Type="http://schemas.openxmlformats.org/officeDocument/2006/relationships/slideLayout" Target="../slideLayouts/slideLayout37.xml"/><Relationship Id="rId3" Type="http://schemas.openxmlformats.org/officeDocument/2006/relationships/notesSlide" Target="../notesSlides/notesSlide26.xml"/>
</Relationships>
</file>

<file path=ppt/slides/_rels/slide27.xml.rels><?xml version="1.0" encoding="UTF-8"?>
<Relationships xmlns="http://schemas.openxmlformats.org/package/2006/relationships"><Relationship Id="rId1" Type="http://schemas.openxmlformats.org/officeDocument/2006/relationships/image" Target="../media/image38.png"/><Relationship Id="rId2" Type="http://schemas.openxmlformats.org/officeDocument/2006/relationships/slideLayout" Target="../slideLayouts/slideLayout37.xml"/><Relationship Id="rId3" Type="http://schemas.openxmlformats.org/officeDocument/2006/relationships/notesSlide" Target="../notesSlides/notesSlide27.xml"/>
</Relationships>
</file>

<file path=ppt/slides/_rels/slide28.xml.rels><?xml version="1.0" encoding="UTF-8"?>
<Relationships xmlns="http://schemas.openxmlformats.org/package/2006/relationships"><Relationship Id="rId1" Type="http://schemas.openxmlformats.org/officeDocument/2006/relationships/image" Target="../media/image39.png"/><Relationship Id="rId2" Type="http://schemas.openxmlformats.org/officeDocument/2006/relationships/slideLayout" Target="../slideLayouts/slideLayout37.xml"/><Relationship Id="rId3" Type="http://schemas.openxmlformats.org/officeDocument/2006/relationships/notesSlide" Target="../notesSlides/notesSlide28.xml"/>
</Relationships>
</file>

<file path=ppt/slides/_rels/slide29.xml.rels><?xml version="1.0" encoding="UTF-8"?>
<Relationships xmlns="http://schemas.openxmlformats.org/package/2006/relationships"><Relationship Id="rId1" Type="http://schemas.openxmlformats.org/officeDocument/2006/relationships/image" Target="../media/image40.png"/><Relationship Id="rId2" Type="http://schemas.openxmlformats.org/officeDocument/2006/relationships/slideLayout" Target="../slideLayouts/slideLayout37.xml"/><Relationship Id="rId3" Type="http://schemas.openxmlformats.org/officeDocument/2006/relationships/notesSlide" Target="../notesSlides/notesSlide29.xml"/>
</Relationships>
</file>

<file path=ppt/slides/_rels/slide3.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3.xml"/><Relationship Id="rId3" Type="http://schemas.openxmlformats.org/officeDocument/2006/relationships/notesSlide" Target="../notesSlides/notesSlide3.xml"/>
</Relationships>
</file>

<file path=ppt/slides/_rels/slide30.xml.rels><?xml version="1.0" encoding="UTF-8"?>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37.xml"/><Relationship Id="rId3" Type="http://schemas.openxmlformats.org/officeDocument/2006/relationships/notesSlide" Target="../notesSlides/notesSlide30.xml"/>
</Relationships>
</file>

<file path=ppt/slides/_rels/slide31.xml.rels><?xml version="1.0" encoding="UTF-8"?>
<Relationships xmlns="http://schemas.openxmlformats.org/package/2006/relationships"><Relationship Id="rId1" Type="http://schemas.openxmlformats.org/officeDocument/2006/relationships/image" Target="../media/image42.png"/><Relationship Id="rId2" Type="http://schemas.openxmlformats.org/officeDocument/2006/relationships/slideLayout" Target="../slideLayouts/slideLayout37.xml"/><Relationship Id="rId3" Type="http://schemas.openxmlformats.org/officeDocument/2006/relationships/notesSlide" Target="../notesSlides/notesSlide31.xml"/>
</Relationships>
</file>

<file path=ppt/slides/_rels/slide32.xml.rels><?xml version="1.0" encoding="UTF-8"?>
<Relationships xmlns="http://schemas.openxmlformats.org/package/2006/relationships"><Relationship Id="rId1" Type="http://schemas.openxmlformats.org/officeDocument/2006/relationships/image" Target="../media/image43.png"/><Relationship Id="rId2" Type="http://schemas.openxmlformats.org/officeDocument/2006/relationships/slideLayout" Target="../slideLayouts/slideLayout25.xml"/><Relationship Id="rId3" Type="http://schemas.openxmlformats.org/officeDocument/2006/relationships/notesSlide" Target="../notesSlides/notesSlide32.xml"/>
</Relationships>
</file>

<file path=ppt/slides/_rels/slide33.xml.rels><?xml version="1.0" encoding="UTF-8"?>
<Relationships xmlns="http://schemas.openxmlformats.org/package/2006/relationships"><Relationship Id="rId1" Type="http://schemas.openxmlformats.org/officeDocument/2006/relationships/image" Target="../media/image44.png"/><Relationship Id="rId2" Type="http://schemas.openxmlformats.org/officeDocument/2006/relationships/slideLayout" Target="../slideLayouts/slideLayout37.xml"/><Relationship Id="rId3" Type="http://schemas.openxmlformats.org/officeDocument/2006/relationships/notesSlide" Target="../notesSlides/notesSlide33.xml"/>
</Relationships>
</file>

<file path=ppt/slides/_rels/slide34.xml.rels><?xml version="1.0" encoding="UTF-8"?>
<Relationships xmlns="http://schemas.openxmlformats.org/package/2006/relationships"><Relationship Id="rId1" Type="http://schemas.openxmlformats.org/officeDocument/2006/relationships/image" Target="../media/image45.png"/><Relationship Id="rId2" Type="http://schemas.openxmlformats.org/officeDocument/2006/relationships/image" Target="../media/image46.png"/><Relationship Id="rId3" Type="http://schemas.openxmlformats.org/officeDocument/2006/relationships/slideLayout" Target="../slideLayouts/slideLayout37.xml"/><Relationship Id="rId4" Type="http://schemas.openxmlformats.org/officeDocument/2006/relationships/notesSlide" Target="../notesSlides/notesSlide34.xml"/>
</Relationships>
</file>

<file path=ppt/slides/_rels/slide35.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image" Target="../media/image48.jpeg"/><Relationship Id="rId3" Type="http://schemas.openxmlformats.org/officeDocument/2006/relationships/slideLayout" Target="../slideLayouts/slideLayout13.xml"/><Relationship Id="rId4" Type="http://schemas.openxmlformats.org/officeDocument/2006/relationships/notesSlide" Target="../notesSlides/notesSlide35.xml"/>
</Relationships>
</file>

<file path=ppt/slides/_rels/slide36.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slideLayout" Target="../slideLayouts/slideLayout37.xml"/><Relationship Id="rId3" Type="http://schemas.openxmlformats.org/officeDocument/2006/relationships/notesSlide" Target="../notesSlides/notesSlide36.xml"/>
</Relationships>
</file>

<file path=ppt/slides/_rels/slide37.xml.rels><?xml version="1.0" encoding="UTF-8"?>
<Relationships xmlns="http://schemas.openxmlformats.org/package/2006/relationships"><Relationship Id="rId1" Type="http://schemas.openxmlformats.org/officeDocument/2006/relationships/image" Target="../media/image50.png"/><Relationship Id="rId2" Type="http://schemas.openxmlformats.org/officeDocument/2006/relationships/slideLayout" Target="../slideLayouts/slideLayout37.xml"/><Relationship Id="rId3" Type="http://schemas.openxmlformats.org/officeDocument/2006/relationships/notesSlide" Target="../notesSlides/notesSlide37.xml"/>
</Relationships>
</file>

<file path=ppt/slides/_rels/slide38.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37.xml"/><Relationship Id="rId3" Type="http://schemas.openxmlformats.org/officeDocument/2006/relationships/notesSlide" Target="../notesSlides/notesSlide38.xml"/>
</Relationships>
</file>

<file path=ppt/slides/_rels/slide39.xml.rels><?xml version="1.0" encoding="UTF-8"?>
<Relationships xmlns="http://schemas.openxmlformats.org/package/2006/relationships"><Relationship Id="rId1" Type="http://schemas.openxmlformats.org/officeDocument/2006/relationships/image" Target="../media/image52.png"/><Relationship Id="rId2" Type="http://schemas.openxmlformats.org/officeDocument/2006/relationships/slideLayout" Target="../slideLayouts/slideLayout37.xml"/><Relationship Id="rId3" Type="http://schemas.openxmlformats.org/officeDocument/2006/relationships/notesSlide" Target="../notesSlides/notesSlide39.xml"/>
</Relationships>
</file>

<file path=ppt/slides/_rels/slide4.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3.xml"/><Relationship Id="rId3" Type="http://schemas.openxmlformats.org/officeDocument/2006/relationships/notesSlide" Target="../notesSlides/notesSlide4.xml"/>
</Relationships>
</file>

<file path=ppt/slides/_rels/slide40.xml.rels><?xml version="1.0" encoding="UTF-8"?>
<Relationships xmlns="http://schemas.openxmlformats.org/package/2006/relationships"><Relationship Id="rId1" Type="http://schemas.openxmlformats.org/officeDocument/2006/relationships/image" Target="../media/image53.png"/><Relationship Id="rId2" Type="http://schemas.openxmlformats.org/officeDocument/2006/relationships/slideLayout" Target="../slideLayouts/slideLayout37.xml"/><Relationship Id="rId3" Type="http://schemas.openxmlformats.org/officeDocument/2006/relationships/notesSlide" Target="../notesSlides/notesSlide40.xml"/>
</Relationships>
</file>

<file path=ppt/slides/_rels/slide41.xml.rels><?xml version="1.0" encoding="UTF-8"?>
<Relationships xmlns="http://schemas.openxmlformats.org/package/2006/relationships"><Relationship Id="rId1" Type="http://schemas.openxmlformats.org/officeDocument/2006/relationships/image" Target="../media/image54.png"/><Relationship Id="rId2" Type="http://schemas.openxmlformats.org/officeDocument/2006/relationships/slideLayout" Target="../slideLayouts/slideLayout37.xml"/><Relationship Id="rId3" Type="http://schemas.openxmlformats.org/officeDocument/2006/relationships/notesSlide" Target="../notesSlides/notesSlide41.xml"/>
</Relationships>
</file>

<file path=ppt/slides/_rels/slide42.xml.rels><?xml version="1.0" encoding="UTF-8"?>
<Relationships xmlns="http://schemas.openxmlformats.org/package/2006/relationships"><Relationship Id="rId1" Type="http://schemas.openxmlformats.org/officeDocument/2006/relationships/image" Target="../media/image55.png"/><Relationship Id="rId2" Type="http://schemas.openxmlformats.org/officeDocument/2006/relationships/slideLayout" Target="../slideLayouts/slideLayout25.xml"/><Relationship Id="rId3" Type="http://schemas.openxmlformats.org/officeDocument/2006/relationships/notesSlide" Target="../notesSlides/notesSlide42.xml"/>
</Relationships>
</file>

<file path=ppt/slides/_rels/slide43.xml.rels><?xml version="1.0" encoding="UTF-8"?>
<Relationships xmlns="http://schemas.openxmlformats.org/package/2006/relationships"><Relationship Id="rId1" Type="http://schemas.openxmlformats.org/officeDocument/2006/relationships/image" Target="../media/image56.png"/><Relationship Id="rId2" Type="http://schemas.openxmlformats.org/officeDocument/2006/relationships/slideLayout" Target="../slideLayouts/slideLayout37.xml"/><Relationship Id="rId3" Type="http://schemas.openxmlformats.org/officeDocument/2006/relationships/notesSlide" Target="../notesSlides/notesSlide43.xml"/>
</Relationships>
</file>

<file path=ppt/slides/_rels/slide44.xml.rels><?xml version="1.0" encoding="UTF-8"?>
<Relationships xmlns="http://schemas.openxmlformats.org/package/2006/relationships"><Relationship Id="rId1" Type="http://schemas.openxmlformats.org/officeDocument/2006/relationships/image" Target="../media/image57.png"/><Relationship Id="rId2" Type="http://schemas.openxmlformats.org/officeDocument/2006/relationships/image" Target="../media/image58.jpeg"/><Relationship Id="rId3" Type="http://schemas.openxmlformats.org/officeDocument/2006/relationships/image" Target="../media/image59.jpeg"/><Relationship Id="rId4" Type="http://schemas.openxmlformats.org/officeDocument/2006/relationships/image" Target="../media/image60.jpeg"/><Relationship Id="rId5" Type="http://schemas.openxmlformats.org/officeDocument/2006/relationships/slideLayout" Target="../slideLayouts/slideLayout13.xml"/><Relationship Id="rId6" Type="http://schemas.openxmlformats.org/officeDocument/2006/relationships/notesSlide" Target="../notesSlides/notesSlide44.xml"/>
</Relationships>
</file>

<file path=ppt/slides/_rels/slide45.xml.rels><?xml version="1.0" encoding="UTF-8"?>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jpeg"/><Relationship Id="rId3" Type="http://schemas.openxmlformats.org/officeDocument/2006/relationships/image" Target="../media/image63.jpeg"/><Relationship Id="rId4" Type="http://schemas.openxmlformats.org/officeDocument/2006/relationships/image" Target="../media/image64.gif"/><Relationship Id="rId5" Type="http://schemas.openxmlformats.org/officeDocument/2006/relationships/slideLayout" Target="../slideLayouts/slideLayout13.xml"/><Relationship Id="rId6" Type="http://schemas.openxmlformats.org/officeDocument/2006/relationships/notesSlide" Target="../notesSlides/notesSlide45.xml"/>
</Relationships>
</file>

<file path=ppt/slides/_rels/slide46.xml.rels><?xml version="1.0" encoding="UTF-8"?>
<Relationships xmlns="http://schemas.openxmlformats.org/package/2006/relationships"><Relationship Id="rId1" Type="http://schemas.openxmlformats.org/officeDocument/2006/relationships/image" Target="../media/image65.png"/><Relationship Id="rId2" Type="http://schemas.openxmlformats.org/officeDocument/2006/relationships/image" Target="../media/image66.gif"/><Relationship Id="rId3" Type="http://schemas.openxmlformats.org/officeDocument/2006/relationships/slideLayout" Target="../slideLayouts/slideLayout13.xml"/><Relationship Id="rId4" Type="http://schemas.openxmlformats.org/officeDocument/2006/relationships/notesSlide" Target="../notesSlides/notesSlide46.xml"/>
</Relationships>
</file>

<file path=ppt/slides/_rels/slide47.xml.rels><?xml version="1.0" encoding="UTF-8"?>
<Relationships xmlns="http://schemas.openxmlformats.org/package/2006/relationships"><Relationship Id="rId1" Type="http://schemas.openxmlformats.org/officeDocument/2006/relationships/image" Target="../media/image67.png"/><Relationship Id="rId2" Type="http://schemas.openxmlformats.org/officeDocument/2006/relationships/image" Target="../media/image68.gif"/><Relationship Id="rId3" Type="http://schemas.openxmlformats.org/officeDocument/2006/relationships/slideLayout" Target="../slideLayouts/slideLayout13.xml"/><Relationship Id="rId4" Type="http://schemas.openxmlformats.org/officeDocument/2006/relationships/notesSlide" Target="../notesSlides/notesSlide47.xml"/>
</Relationships>
</file>

<file path=ppt/slides/_rels/slide48.xml.rels><?xml version="1.0" encoding="UTF-8"?>
<Relationships xmlns="http://schemas.openxmlformats.org/package/2006/relationships"><Relationship Id="rId1" Type="http://schemas.openxmlformats.org/officeDocument/2006/relationships/image" Target="../media/image69.png"/><Relationship Id="rId2" Type="http://schemas.openxmlformats.org/officeDocument/2006/relationships/image" Target="../media/image70.png"/><Relationship Id="rId3" Type="http://schemas.openxmlformats.org/officeDocument/2006/relationships/slideLayout" Target="../slideLayouts/slideLayout13.xml"/><Relationship Id="rId4" Type="http://schemas.openxmlformats.org/officeDocument/2006/relationships/notesSlide" Target="../notesSlides/notesSlide48.xml"/>
</Relationships>
</file>

<file path=ppt/slides/_rels/slide49.xml.rels><?xml version="1.0" encoding="UTF-8"?>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png"/><Relationship Id="rId3" Type="http://schemas.openxmlformats.org/officeDocument/2006/relationships/image" Target="../media/image73.png"/><Relationship Id="rId4" Type="http://schemas.openxmlformats.org/officeDocument/2006/relationships/slideLayout" Target="../slideLayouts/slideLayout37.xml"/><Relationship Id="rId5" Type="http://schemas.openxmlformats.org/officeDocument/2006/relationships/notesSlide" Target="../notesSlides/notesSlide49.xml"/>
</Relationships>
</file>

<file path=ppt/slides/_rels/slide5.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25.xml"/><Relationship Id="rId3" Type="http://schemas.openxmlformats.org/officeDocument/2006/relationships/notesSlide" Target="../notesSlides/notesSlide5.xml"/>
</Relationships>
</file>

<file path=ppt/slides/_rels/slide50.xml.rels><?xml version="1.0" encoding="UTF-8"?>
<Relationships xmlns="http://schemas.openxmlformats.org/package/2006/relationships"><Relationship Id="rId1" Type="http://schemas.openxmlformats.org/officeDocument/2006/relationships/image" Target="../media/image74.png"/><Relationship Id="rId2" Type="http://schemas.openxmlformats.org/officeDocument/2006/relationships/slideLayout" Target="../slideLayouts/slideLayout37.xml"/><Relationship Id="rId3" Type="http://schemas.openxmlformats.org/officeDocument/2006/relationships/notesSlide" Target="../notesSlides/notesSlide50.xml"/>
</Relationships>
</file>

<file path=ppt/slides/_rels/slide51.xml.rels><?xml version="1.0" encoding="UTF-8"?>
<Relationships xmlns="http://schemas.openxmlformats.org/package/2006/relationships"><Relationship Id="rId1" Type="http://schemas.openxmlformats.org/officeDocument/2006/relationships/image" Target="../media/image75.png"/><Relationship Id="rId2" Type="http://schemas.openxmlformats.org/officeDocument/2006/relationships/slideLayout" Target="../slideLayouts/slideLayout37.xml"/><Relationship Id="rId3" Type="http://schemas.openxmlformats.org/officeDocument/2006/relationships/notesSlide" Target="../notesSlides/notesSlide51.xml"/>
</Relationships>
</file>

<file path=ppt/slides/_rels/slide52.xml.rels><?xml version="1.0" encoding="UTF-8"?>
<Relationships xmlns="http://schemas.openxmlformats.org/package/2006/relationships"><Relationship Id="rId1" Type="http://schemas.openxmlformats.org/officeDocument/2006/relationships/image" Target="../media/image76.png"/><Relationship Id="rId2" Type="http://schemas.openxmlformats.org/officeDocument/2006/relationships/slideLayout" Target="../slideLayouts/slideLayout37.xml"/><Relationship Id="rId3" Type="http://schemas.openxmlformats.org/officeDocument/2006/relationships/notesSlide" Target="../notesSlides/notesSlide52.xml"/>
</Relationships>
</file>

<file path=ppt/slides/_rels/slide53.xml.rels><?xml version="1.0" encoding="UTF-8"?>
<Relationships xmlns="http://schemas.openxmlformats.org/package/2006/relationships"><Relationship Id="rId1" Type="http://schemas.openxmlformats.org/officeDocument/2006/relationships/image" Target="../media/image77.png"/><Relationship Id="rId2" Type="http://schemas.openxmlformats.org/officeDocument/2006/relationships/slideLayout" Target="../slideLayouts/slideLayout25.xml"/><Relationship Id="rId3" Type="http://schemas.openxmlformats.org/officeDocument/2006/relationships/notesSlide" Target="../notesSlides/notesSlide53.xml"/>
</Relationships>
</file>

<file path=ppt/slides/_rels/slide54.xml.rels><?xml version="1.0" encoding="UTF-8"?>
<Relationships xmlns="http://schemas.openxmlformats.org/package/2006/relationships"><Relationship Id="rId1" Type="http://schemas.openxmlformats.org/officeDocument/2006/relationships/image" Target="../media/image78.png"/><Relationship Id="rId2" Type="http://schemas.openxmlformats.org/officeDocument/2006/relationships/image" Target="../media/image79.jpeg"/><Relationship Id="rId3" Type="http://schemas.openxmlformats.org/officeDocument/2006/relationships/image" Target="../media/image80.jpeg"/><Relationship Id="rId4" Type="http://schemas.openxmlformats.org/officeDocument/2006/relationships/image" Target="../media/image81.jpeg"/><Relationship Id="rId5" Type="http://schemas.openxmlformats.org/officeDocument/2006/relationships/slideLayout" Target="../slideLayouts/slideLayout37.xml"/><Relationship Id="rId6" Type="http://schemas.openxmlformats.org/officeDocument/2006/relationships/notesSlide" Target="../notesSlides/notesSlide54.xml"/>
</Relationships>
</file>

<file path=ppt/slides/_rels/slide55.xml.rels><?xml version="1.0" encoding="UTF-8"?>
<Relationships xmlns="http://schemas.openxmlformats.org/package/2006/relationships"><Relationship Id="rId1" Type="http://schemas.openxmlformats.org/officeDocument/2006/relationships/image" Target="../media/image82.png"/><Relationship Id="rId2" Type="http://schemas.openxmlformats.org/officeDocument/2006/relationships/image" Target="../media/image83.jpeg"/><Relationship Id="rId3" Type="http://schemas.openxmlformats.org/officeDocument/2006/relationships/image" Target="../media/image84.jpeg"/><Relationship Id="rId4" Type="http://schemas.openxmlformats.org/officeDocument/2006/relationships/image" Target="../media/image85.jpeg"/><Relationship Id="rId5" Type="http://schemas.openxmlformats.org/officeDocument/2006/relationships/image" Target="../media/image86.jpeg"/><Relationship Id="rId6" Type="http://schemas.openxmlformats.org/officeDocument/2006/relationships/image" Target="../media/image87.jpeg"/><Relationship Id="rId7" Type="http://schemas.openxmlformats.org/officeDocument/2006/relationships/image" Target="../media/image88.jpeg"/><Relationship Id="rId8" Type="http://schemas.openxmlformats.org/officeDocument/2006/relationships/image" Target="../media/image89.png"/><Relationship Id="rId9" Type="http://schemas.openxmlformats.org/officeDocument/2006/relationships/image" Target="../media/image90.png"/><Relationship Id="rId10" Type="http://schemas.openxmlformats.org/officeDocument/2006/relationships/slideLayout" Target="../slideLayouts/slideLayout37.xml"/><Relationship Id="rId11" Type="http://schemas.openxmlformats.org/officeDocument/2006/relationships/notesSlide" Target="../notesSlides/notesSlide55.xml"/>
</Relationships>
</file>

<file path=ppt/slides/_rels/slide56.xml.rels><?xml version="1.0" encoding="UTF-8"?>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jpeg"/><Relationship Id="rId3" Type="http://schemas.openxmlformats.org/officeDocument/2006/relationships/image" Target="../media/image93.jpeg"/><Relationship Id="rId4" Type="http://schemas.openxmlformats.org/officeDocument/2006/relationships/slideLayout" Target="../slideLayouts/slideLayout37.xml"/><Relationship Id="rId5" Type="http://schemas.openxmlformats.org/officeDocument/2006/relationships/notesSlide" Target="../notesSlides/notesSlide56.xml"/>
</Relationships>
</file>

<file path=ppt/slides/_rels/slide57.xml.rels><?xml version="1.0" encoding="UTF-8"?>
<Relationships xmlns="http://schemas.openxmlformats.org/package/2006/relationships"><Relationship Id="rId1" Type="http://schemas.openxmlformats.org/officeDocument/2006/relationships/image" Target="../media/image94.png"/><Relationship Id="rId2" Type="http://schemas.openxmlformats.org/officeDocument/2006/relationships/image" Target="../media/image95.png"/><Relationship Id="rId3" Type="http://schemas.openxmlformats.org/officeDocument/2006/relationships/slideLayout" Target="../slideLayouts/slideLayout37.xml"/><Relationship Id="rId4" Type="http://schemas.openxmlformats.org/officeDocument/2006/relationships/notesSlide" Target="../notesSlides/notesSlide57.xml"/>
</Relationships>
</file>

<file path=ppt/slides/_rels/slide58.xml.rels><?xml version="1.0" encoding="UTF-8"?>
<Relationships xmlns="http://schemas.openxmlformats.org/package/2006/relationships"><Relationship Id="rId1" Type="http://schemas.openxmlformats.org/officeDocument/2006/relationships/image" Target="../media/image96.png"/><Relationship Id="rId2" Type="http://schemas.openxmlformats.org/officeDocument/2006/relationships/image" Target="../media/image97.png"/><Relationship Id="rId3" Type="http://schemas.openxmlformats.org/officeDocument/2006/relationships/slideLayout" Target="../slideLayouts/slideLayout37.xml"/><Relationship Id="rId4" Type="http://schemas.openxmlformats.org/officeDocument/2006/relationships/notesSlide" Target="../notesSlides/notesSlide58.xml"/>
</Relationships>
</file>

<file path=ppt/slides/_rels/slide59.xml.rels><?xml version="1.0" encoding="UTF-8"?>
<Relationships xmlns="http://schemas.openxmlformats.org/package/2006/relationships"><Relationship Id="rId1" Type="http://schemas.openxmlformats.org/officeDocument/2006/relationships/image" Target="../media/image98.png"/><Relationship Id="rId2" Type="http://schemas.openxmlformats.org/officeDocument/2006/relationships/slideLayout" Target="../slideLayouts/slideLayout37.xml"/><Relationship Id="rId3" Type="http://schemas.openxmlformats.org/officeDocument/2006/relationships/notesSlide" Target="../notesSlides/notesSlide59.xml"/>
</Relationships>
</file>

<file path=ppt/slides/_rels/slide6.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3.xml"/><Relationship Id="rId3" Type="http://schemas.openxmlformats.org/officeDocument/2006/relationships/notesSlide" Target="../notesSlides/notesSlide6.xml"/>
</Relationships>
</file>

<file path=ppt/slides/_rels/slide60.xml.rels><?xml version="1.0" encoding="UTF-8"?>
<Relationships xmlns="http://schemas.openxmlformats.org/package/2006/relationships"><Relationship Id="rId1" Type="http://schemas.openxmlformats.org/officeDocument/2006/relationships/image" Target="../media/image99.png"/><Relationship Id="rId2" Type="http://schemas.openxmlformats.org/officeDocument/2006/relationships/slideLayout" Target="../slideLayouts/slideLayout37.xml"/><Relationship Id="rId3" Type="http://schemas.openxmlformats.org/officeDocument/2006/relationships/notesSlide" Target="../notesSlides/notesSlide60.xml"/>
</Relationships>
</file>

<file path=ppt/slides/_rels/slide61.xml.rels><?xml version="1.0" encoding="UTF-8"?>
<Relationships xmlns="http://schemas.openxmlformats.org/package/2006/relationships"><Relationship Id="rId1" Type="http://schemas.openxmlformats.org/officeDocument/2006/relationships/image" Target="../media/image100.png"/><Relationship Id="rId2" Type="http://schemas.openxmlformats.org/officeDocument/2006/relationships/slideLayout" Target="../slideLayouts/slideLayout37.xml"/><Relationship Id="rId3" Type="http://schemas.openxmlformats.org/officeDocument/2006/relationships/notesSlide" Target="../notesSlides/notesSlide61.xml"/>
</Relationships>
</file>

<file path=ppt/slides/_rels/slide62.xml.rels><?xml version="1.0" encoding="UTF-8"?>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37.xml"/><Relationship Id="rId3" Type="http://schemas.openxmlformats.org/officeDocument/2006/relationships/notesSlide" Target="../notesSlides/notesSlide62.xml"/>
</Relationships>
</file>

<file path=ppt/slides/_rels/slide63.xml.rels><?xml version="1.0" encoding="UTF-8"?>
<Relationships xmlns="http://schemas.openxmlformats.org/package/2006/relationships"><Relationship Id="rId1" Type="http://schemas.openxmlformats.org/officeDocument/2006/relationships/image" Target="../media/image102.png"/><Relationship Id="rId2" Type="http://schemas.openxmlformats.org/officeDocument/2006/relationships/slideLayout" Target="../slideLayouts/slideLayout37.xml"/><Relationship Id="rId3" Type="http://schemas.openxmlformats.org/officeDocument/2006/relationships/notesSlide" Target="../notesSlides/notesSlide63.xml"/>
</Relationships>
</file>

<file path=ppt/slides/_rels/slide64.xml.rels><?xml version="1.0" encoding="UTF-8"?>
<Relationships xmlns="http://schemas.openxmlformats.org/package/2006/relationships"><Relationship Id="rId1" Type="http://schemas.openxmlformats.org/officeDocument/2006/relationships/image" Target="../media/image103.png"/><Relationship Id="rId2" Type="http://schemas.openxmlformats.org/officeDocument/2006/relationships/slideLayout" Target="../slideLayouts/slideLayout37.xml"/><Relationship Id="rId3" Type="http://schemas.openxmlformats.org/officeDocument/2006/relationships/notesSlide" Target="../notesSlides/notesSlide64.xml"/>
</Relationships>
</file>

<file path=ppt/slides/_rels/slide65.xml.rels><?xml version="1.0" encoding="UTF-8"?>
<Relationships xmlns="http://schemas.openxmlformats.org/package/2006/relationships"><Relationship Id="rId1" Type="http://schemas.openxmlformats.org/officeDocument/2006/relationships/image" Target="../media/image104.png"/><Relationship Id="rId2" Type="http://schemas.openxmlformats.org/officeDocument/2006/relationships/slideLayout" Target="../slideLayouts/slideLayout13.xml"/><Relationship Id="rId3" Type="http://schemas.openxmlformats.org/officeDocument/2006/relationships/notesSlide" Target="../notesSlides/notesSlide65.xml"/>
</Relationships>
</file>

<file path=ppt/slides/_rels/slide66.xml.rels><?xml version="1.0" encoding="UTF-8"?>
<Relationships xmlns="http://schemas.openxmlformats.org/package/2006/relationships"><Relationship Id="rId1" Type="http://schemas.openxmlformats.org/officeDocument/2006/relationships/image" Target="../media/image105.png"/><Relationship Id="rId2" Type="http://schemas.openxmlformats.org/officeDocument/2006/relationships/image" Target="../media/image106.png"/><Relationship Id="rId3" Type="http://schemas.openxmlformats.org/officeDocument/2006/relationships/slideLayout" Target="../slideLayouts/slideLayout2.xml"/><Relationship Id="rId4" Type="http://schemas.openxmlformats.org/officeDocument/2006/relationships/notesSlide" Target="../notesSlides/notesSlide66.xml"/>
</Relationships>
</file>

<file path=ppt/slides/_rels/slide7.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Relationship Id="rId3"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3.xml"/><Relationship Id="rId3"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13.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0" name="CustomShape 1"/>
          <p:cNvSpPr/>
          <p:nvPr/>
        </p:nvSpPr>
        <p:spPr>
          <a:xfrm>
            <a:off x="0" y="0"/>
            <a:ext cx="9143640" cy="360"/>
          </a:xfrm>
          <a:prstGeom prst="rect">
            <a:avLst/>
          </a:prstGeom>
          <a:noFill/>
          <a:ln>
            <a:noFill/>
          </a:ln>
        </p:spPr>
        <p:style>
          <a:lnRef idx="0"/>
          <a:fillRef idx="0"/>
          <a:effectRef idx="0"/>
          <a:fontRef idx="minor"/>
        </p:style>
      </p:sp>
      <p:sp>
        <p:nvSpPr>
          <p:cNvPr id="171"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172" name="Picture 4" descr=""/>
          <p:cNvPicPr/>
          <p:nvPr/>
        </p:nvPicPr>
        <p:blipFill>
          <a:blip r:embed="rId1"/>
          <a:stretch/>
        </p:blipFill>
        <p:spPr>
          <a:xfrm>
            <a:off x="-9360" y="-22320"/>
            <a:ext cx="1321920" cy="1079280"/>
          </a:xfrm>
          <a:prstGeom prst="rect">
            <a:avLst/>
          </a:prstGeom>
          <a:ln>
            <a:noFill/>
          </a:ln>
        </p:spPr>
      </p:pic>
      <p:sp>
        <p:nvSpPr>
          <p:cNvPr id="173" name="CustomShape 3"/>
          <p:cNvSpPr/>
          <p:nvPr/>
        </p:nvSpPr>
        <p:spPr>
          <a:xfrm>
            <a:off x="1258920" y="-33480"/>
            <a:ext cx="4105080" cy="10645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3200" spc="-1" strike="noStrike">
                <a:solidFill>
                  <a:srgbClr val="ffffff"/>
                </a:solidFill>
                <a:latin typeface="Arial Narrow"/>
                <a:ea typeface="MS PGothic"/>
              </a:rPr>
              <a:t>GLACY+ </a:t>
            </a:r>
            <a:endParaRPr b="0" lang="en-GB" sz="3200" spc="-1" strike="noStrike">
              <a:latin typeface="Arial"/>
            </a:endParaRPr>
          </a:p>
          <a:p>
            <a:pPr>
              <a:lnSpc>
                <a:spcPct val="100000"/>
              </a:lnSpc>
            </a:pPr>
            <a:r>
              <a:rPr b="1" lang="en-GB" sz="1600" spc="-1" strike="noStrike">
                <a:solidFill>
                  <a:srgbClr val="ffffff"/>
                </a:solidFill>
                <a:latin typeface="Arial Narrow"/>
                <a:ea typeface="MS PGothic"/>
              </a:rPr>
              <a:t>Global Action on Cybercrime Extended</a:t>
            </a:r>
            <a:endParaRPr b="0" lang="en-GB" sz="1600" spc="-1" strike="noStrike">
              <a:latin typeface="Arial"/>
            </a:endParaRPr>
          </a:p>
          <a:p>
            <a:pPr>
              <a:lnSpc>
                <a:spcPct val="100000"/>
              </a:lnSpc>
            </a:pPr>
            <a:r>
              <a:rPr b="1" lang="en-GB" sz="1600" spc="-1" strike="noStrike">
                <a:solidFill>
                  <a:srgbClr val="ffffff"/>
                </a:solidFill>
                <a:latin typeface="Arial Narrow"/>
                <a:ea typeface="MS PGothic"/>
              </a:rPr>
              <a:t>Action globale sur la cybercriminalité elargie</a:t>
            </a:r>
            <a:endParaRPr b="0" lang="en-GB" sz="1600" spc="-1" strike="noStrike">
              <a:latin typeface="Arial"/>
            </a:endParaRPr>
          </a:p>
        </p:txBody>
      </p:sp>
      <p:pic>
        <p:nvPicPr>
          <p:cNvPr id="174" name="Picture 8" descr=""/>
          <p:cNvPicPr/>
          <p:nvPr/>
        </p:nvPicPr>
        <p:blipFill>
          <a:blip r:embed="rId2"/>
          <a:stretch/>
        </p:blipFill>
        <p:spPr>
          <a:xfrm>
            <a:off x="4876920" y="189000"/>
            <a:ext cx="4087440" cy="711000"/>
          </a:xfrm>
          <a:prstGeom prst="rect">
            <a:avLst/>
          </a:prstGeom>
          <a:ln>
            <a:noFill/>
          </a:ln>
        </p:spPr>
      </p:pic>
      <p:sp>
        <p:nvSpPr>
          <p:cNvPr id="175" name="CustomShape 4"/>
          <p:cNvSpPr/>
          <p:nvPr/>
        </p:nvSpPr>
        <p:spPr>
          <a:xfrm>
            <a:off x="-34920" y="6588000"/>
            <a:ext cx="9214920" cy="29664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76" name="CustomShape 5"/>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MS PGothic"/>
              </a:rPr>
              <a:t>www.coe.int/cybercrime</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 </a:t>
            </a:r>
            <a:fld id="{ACEA58A3-1F25-4D68-BDD7-EC1E26CCA442}" type="slidenum">
              <a:rPr b="1" lang="en-GB" sz="1200" spc="-1" strike="noStrike">
                <a:solidFill>
                  <a:srgbClr val="ffffff"/>
                </a:solidFill>
                <a:latin typeface="Verdana"/>
                <a:ea typeface="MS PGothic"/>
              </a:rPr>
              <a:t>&lt;number&gt;</a:t>
            </a:fld>
            <a:r>
              <a:rPr b="1" lang="en-GB" sz="1200" spc="-1" strike="noStrike">
                <a:solidFill>
                  <a:srgbClr val="ffffff"/>
                </a:solidFill>
                <a:latin typeface="Verdana"/>
                <a:ea typeface="MS PGothic"/>
              </a:rPr>
              <a:t> -</a:t>
            </a:r>
            <a:endParaRPr b="0" lang="en-GB" sz="1200" spc="-1" strike="noStrike">
              <a:latin typeface="Arial"/>
            </a:endParaRPr>
          </a:p>
        </p:txBody>
      </p:sp>
      <p:sp>
        <p:nvSpPr>
          <p:cNvPr id="177" name="CustomShape 6"/>
          <p:cNvSpPr/>
          <p:nvPr/>
        </p:nvSpPr>
        <p:spPr>
          <a:xfrm>
            <a:off x="272160" y="1821240"/>
            <a:ext cx="8598960" cy="44449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3600" spc="-1" strike="noStrike">
                <a:solidFill>
                  <a:srgbClr val="000000"/>
                </a:solidFill>
                <a:latin typeface="Verdana"/>
                <a:ea typeface="MS PGothic"/>
              </a:rPr>
              <a:t>Les dispositions de fond de la Convention de Budapest - Partie 1</a:t>
            </a: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r>
              <a:rPr b="1" lang="en-GB" sz="1800" spc="-1" strike="noStrike">
                <a:solidFill>
                  <a:srgbClr val="000000"/>
                </a:solidFill>
                <a:latin typeface="Verdana"/>
                <a:ea typeface="MS PGothic"/>
              </a:rPr>
              <a:t>Xxxxx XXXXXXXX</a:t>
            </a:r>
            <a:endParaRPr b="0" lang="en-GB" sz="1800" spc="-1" strike="noStrike">
              <a:latin typeface="Arial"/>
            </a:endParaRPr>
          </a:p>
          <a:p>
            <a:pPr algn="ctr">
              <a:lnSpc>
                <a:spcPct val="100000"/>
              </a:lnSpc>
            </a:pPr>
            <a:endParaRPr b="0" lang="en-GB" sz="1800" spc="-1" strike="noStrike">
              <a:latin typeface="Arial"/>
            </a:endParaRPr>
          </a:p>
          <a:p>
            <a:pPr algn="ctr">
              <a:lnSpc>
                <a:spcPct val="100000"/>
              </a:lnSpc>
            </a:pPr>
            <a:r>
              <a:rPr b="0" i="1" lang="en-GB" sz="1400" spc="-1" strike="noStrike">
                <a:solidFill>
                  <a:srgbClr val="000000"/>
                </a:solidFill>
                <a:latin typeface="Verdana"/>
                <a:ea typeface="MS PGothic"/>
              </a:rPr>
              <a:t>Conseil de l’Europoe</a:t>
            </a:r>
            <a:endParaRPr b="0" lang="en-GB" sz="1400" spc="-1" strike="noStrike">
              <a:latin typeface="Arial"/>
            </a:endParaRPr>
          </a:p>
          <a:p>
            <a:pPr algn="ctr">
              <a:lnSpc>
                <a:spcPct val="100000"/>
              </a:lnSpc>
            </a:pPr>
            <a:endParaRPr b="0" lang="en-GB" sz="1400" spc="-1" strike="noStrike">
              <a:latin typeface="Arial"/>
            </a:endParaRPr>
          </a:p>
          <a:p>
            <a:pPr algn="ctr">
              <a:lnSpc>
                <a:spcPct val="100000"/>
              </a:lnSpc>
            </a:pPr>
            <a:r>
              <a:rPr b="1" lang="en-GB" sz="1200" spc="-1" strike="noStrike">
                <a:solidFill>
                  <a:srgbClr val="2f618f"/>
                </a:solidFill>
                <a:latin typeface="Verdana"/>
                <a:ea typeface="MS PGothic"/>
              </a:rPr>
              <a:t>email</a:t>
            </a:r>
            <a:endParaRPr b="0" lang="en-GB" sz="1200" spc="-1" strike="noStrike">
              <a:latin typeface="Arial"/>
            </a:endParaRPr>
          </a:p>
          <a:p>
            <a:pPr algn="ctr">
              <a:lnSpc>
                <a:spcPct val="100000"/>
              </a:lnSpc>
            </a:pPr>
            <a:endParaRPr b="0" lang="en-GB" sz="1200" spc="-1" strike="noStrike">
              <a:latin typeface="Arial"/>
            </a:endParaRPr>
          </a:p>
          <a:p>
            <a:pPr algn="ctr">
              <a:lnSpc>
                <a:spcPct val="100000"/>
              </a:lnSpc>
            </a:pPr>
            <a:endParaRPr b="0" lang="en-GB" sz="1200" spc="-1" strike="noStrike">
              <a:latin typeface="Arial"/>
            </a:endParaRPr>
          </a:p>
          <a:p>
            <a:pPr algn="ctr">
              <a:lnSpc>
                <a:spcPct val="100000"/>
              </a:lnSpc>
            </a:pPr>
            <a:endParaRPr b="0" lang="en-GB" sz="1200" spc="-1" strike="noStrike">
              <a:latin typeface="Arial"/>
            </a:endParaRPr>
          </a:p>
          <a:p>
            <a:pPr algn="ctr">
              <a:lnSpc>
                <a:spcPct val="100000"/>
              </a:lnSpc>
            </a:pPr>
            <a:r>
              <a:rPr b="1" lang="en-GB" sz="1600" spc="-1" strike="noStrike">
                <a:solidFill>
                  <a:srgbClr val="000000"/>
                </a:solidFill>
                <a:latin typeface="Verdana"/>
                <a:ea typeface="MS PGothic"/>
              </a:rPr>
              <a:t>DD Mois AAAA</a:t>
            </a:r>
            <a:endParaRPr b="0" lang="en-GB" sz="1600" spc="-1" strike="noStrike">
              <a:latin typeface="Arial"/>
            </a:endParaRPr>
          </a:p>
        </p:txBody>
      </p:sp>
      <p:sp>
        <p:nvSpPr>
          <p:cNvPr id="178" name="CustomShape 7"/>
          <p:cNvSpPr/>
          <p:nvPr/>
        </p:nvSpPr>
        <p:spPr>
          <a:xfrm>
            <a:off x="365040" y="1177560"/>
            <a:ext cx="8598960" cy="5166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1400" spc="-1" strike="noStrike">
                <a:solidFill>
                  <a:srgbClr val="000000"/>
                </a:solidFill>
                <a:latin typeface="Verdana"/>
                <a:ea typeface="MS PGothic"/>
              </a:rPr>
              <a:t>Cours introductif de formation judiciaire sur la cybercriminalité et les preuves électroniques</a:t>
            </a:r>
            <a:endParaRPr b="0" lang="en-GB" sz="14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1" name="TextShape 1"/>
          <p:cNvSpPr txBox="1"/>
          <p:nvPr/>
        </p:nvSpPr>
        <p:spPr>
          <a:xfrm>
            <a:off x="722160" y="4406760"/>
            <a:ext cx="7772040" cy="1361880"/>
          </a:xfrm>
          <a:prstGeom prst="rect">
            <a:avLst/>
          </a:prstGeom>
          <a:noFill/>
          <a:ln>
            <a:noFill/>
          </a:ln>
        </p:spPr>
        <p:txBody>
          <a:bodyPr>
            <a:noAutofit/>
          </a:bodyPr>
          <a:p>
            <a:pPr>
              <a:lnSpc>
                <a:spcPct val="100000"/>
              </a:lnSpc>
            </a:pPr>
            <a:r>
              <a:rPr b="1" lang="en-US" sz="4000" spc="-1" strike="noStrike" cap="all">
                <a:solidFill>
                  <a:srgbClr val="000000"/>
                </a:solidFill>
                <a:latin typeface="Verdana"/>
                <a:ea typeface="Verdana"/>
              </a:rPr>
              <a:t>Accès illégal</a:t>
            </a:r>
            <a:endParaRPr b="0" lang="en-US" sz="4000" spc="-1" strike="noStrike">
              <a:solidFill>
                <a:srgbClr val="000000"/>
              </a:solidFill>
              <a:latin typeface="Calibri"/>
            </a:endParaRPr>
          </a:p>
        </p:txBody>
      </p:sp>
      <p:sp>
        <p:nvSpPr>
          <p:cNvPr id="232" name="TextShape 2"/>
          <p:cNvSpPr txBox="1"/>
          <p:nvPr/>
        </p:nvSpPr>
        <p:spPr>
          <a:xfrm>
            <a:off x="722160" y="2906640"/>
            <a:ext cx="7772040" cy="1499760"/>
          </a:xfrm>
          <a:prstGeom prst="rect">
            <a:avLst/>
          </a:prstGeom>
          <a:noFill/>
          <a:ln>
            <a:noFill/>
          </a:ln>
        </p:spPr>
        <p:txBody>
          <a:bodyPr anchor="b">
            <a:noAutofit/>
          </a:bodyPr>
          <a:p>
            <a:pPr>
              <a:lnSpc>
                <a:spcPct val="100000"/>
              </a:lnSpc>
              <a:spcBef>
                <a:spcPts val="400"/>
              </a:spcBef>
            </a:pPr>
            <a:r>
              <a:rPr b="0" lang="en-US" sz="2000" spc="-1" strike="noStrike">
                <a:solidFill>
                  <a:srgbClr val="8b8b8b"/>
                </a:solidFill>
                <a:latin typeface="Verdana"/>
                <a:ea typeface="Verdana"/>
              </a:rPr>
              <a:t>Dispositions de fond de la Convention de Budapest (1ère partie)</a:t>
            </a:r>
            <a:endParaRPr b="0" lang="en-US" sz="2000" spc="-1" strike="noStrike">
              <a:solidFill>
                <a:srgbClr val="000000"/>
              </a:solidFill>
              <a:latin typeface="Verdana"/>
            </a:endParaRPr>
          </a:p>
        </p:txBody>
      </p:sp>
      <p:sp>
        <p:nvSpPr>
          <p:cNvPr id="233"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39E358F2-1950-4B6C-BCCE-696FC241B5BC}"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234"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35"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36" name="CustomShape 6"/>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Section 2</a:t>
            </a:r>
            <a:endParaRPr b="0" lang="en-GB" sz="3200" spc="-1" strike="noStrike">
              <a:latin typeface="Arial"/>
            </a:endParaRPr>
          </a:p>
        </p:txBody>
      </p:sp>
      <p:pic>
        <p:nvPicPr>
          <p:cNvPr id="237"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8" name="TextShape 1"/>
          <p:cNvSpPr txBox="1"/>
          <p:nvPr/>
        </p:nvSpPr>
        <p:spPr>
          <a:xfrm>
            <a:off x="457200" y="1467360"/>
            <a:ext cx="8229240" cy="4525560"/>
          </a:xfrm>
          <a:prstGeom prst="rect">
            <a:avLst/>
          </a:prstGeom>
          <a:noFill/>
          <a:ln w="38160">
            <a:solidFill>
              <a:srgbClr val="ff0000"/>
            </a:solidFill>
            <a:miter/>
          </a:ln>
        </p:spPr>
        <p:txBody>
          <a:bodyPr>
            <a:noAutofit/>
          </a:bodyPr>
          <a:p>
            <a:pPr marL="343080" indent="-342720">
              <a:lnSpc>
                <a:spcPct val="80000"/>
              </a:lnSpc>
              <a:spcBef>
                <a:spcPts val="561"/>
              </a:spcBef>
            </a:pPr>
            <a:endParaRPr b="0" lang="en-US" sz="3200" spc="-1" strike="noStrike">
              <a:solidFill>
                <a:srgbClr val="000000"/>
              </a:solidFill>
              <a:latin typeface="Verdana"/>
            </a:endParaRPr>
          </a:p>
          <a:p>
            <a:pPr marL="343080" indent="-342720" algn="ctr">
              <a:lnSpc>
                <a:spcPct val="80000"/>
              </a:lnSpc>
              <a:spcBef>
                <a:spcPts val="641"/>
              </a:spcBef>
            </a:pPr>
            <a:r>
              <a:rPr b="1" i="1" lang="en-US" sz="3200" spc="-1" strike="noStrike">
                <a:solidFill>
                  <a:srgbClr val="000000"/>
                </a:solidFill>
                <a:latin typeface="Verdana"/>
                <a:ea typeface="MS PGothic"/>
              </a:rPr>
              <a:t>Accès illegal</a:t>
            </a:r>
            <a:endParaRPr b="0" lang="en-US" sz="3200" spc="-1" strike="noStrike">
              <a:solidFill>
                <a:srgbClr val="000000"/>
              </a:solidFill>
              <a:latin typeface="Verdana"/>
            </a:endParaRPr>
          </a:p>
          <a:p>
            <a:pPr marL="343080" indent="-342720" algn="ctr">
              <a:lnSpc>
                <a:spcPct val="80000"/>
              </a:lnSpc>
              <a:spcBef>
                <a:spcPts val="561"/>
              </a:spcBef>
            </a:pPr>
            <a:r>
              <a:rPr b="1" i="1" lang="en-US" sz="2800" spc="-1" strike="noStrike">
                <a:solidFill>
                  <a:srgbClr val="000000"/>
                </a:solidFill>
                <a:latin typeface="Verdana"/>
                <a:ea typeface="MS PGothic"/>
              </a:rPr>
              <a:t>(Article 2 – Convention de Budapest)</a:t>
            </a:r>
            <a:endParaRPr b="0" lang="en-US" sz="2800" spc="-1" strike="noStrike">
              <a:solidFill>
                <a:srgbClr val="000000"/>
              </a:solidFill>
              <a:latin typeface="Verdana"/>
            </a:endParaRPr>
          </a:p>
          <a:p>
            <a:pPr marL="343080" indent="-342720">
              <a:lnSpc>
                <a:spcPct val="80000"/>
              </a:lnSpc>
              <a:spcBef>
                <a:spcPts val="641"/>
              </a:spcBef>
            </a:pPr>
            <a:endParaRPr b="0" lang="en-US" sz="2800" spc="-1" strike="noStrike">
              <a:solidFill>
                <a:srgbClr val="000000"/>
              </a:solidFill>
              <a:latin typeface="Verdana"/>
            </a:endParaRPr>
          </a:p>
          <a:p>
            <a:pPr marL="343080" indent="-342720">
              <a:lnSpc>
                <a:spcPct val="80000"/>
              </a:lnSpc>
              <a:spcBef>
                <a:spcPts val="641"/>
              </a:spcBef>
            </a:pPr>
            <a:endParaRPr b="0" lang="en-US" sz="2800" spc="-1" strike="noStrike">
              <a:solidFill>
                <a:srgbClr val="000000"/>
              </a:solidFill>
              <a:latin typeface="Verdana"/>
            </a:endParaRPr>
          </a:p>
          <a:p>
            <a:pPr marL="343080" indent="-342720" algn="ctr">
              <a:lnSpc>
                <a:spcPct val="80000"/>
              </a:lnSpc>
              <a:spcBef>
                <a:spcPts val="641"/>
              </a:spcBef>
              <a:buClr>
                <a:srgbClr val="000000"/>
              </a:buClr>
              <a:buFont typeface="Arial"/>
              <a:buChar char="•"/>
            </a:pPr>
            <a:r>
              <a:rPr b="0" i="1" lang="en-US" sz="3200" spc="-1" strike="noStrike">
                <a:solidFill>
                  <a:srgbClr val="000000"/>
                </a:solidFill>
                <a:latin typeface="Verdana"/>
                <a:ea typeface="MS PGothic"/>
              </a:rPr>
              <a:t>Accéder sans droit à tout ou partie d'un système informatique </a:t>
            </a:r>
            <a:endParaRPr b="0" lang="en-US" sz="3200" spc="-1" strike="noStrike">
              <a:solidFill>
                <a:srgbClr val="000000"/>
              </a:solidFill>
              <a:latin typeface="Verdana"/>
            </a:endParaRPr>
          </a:p>
          <a:p>
            <a:pPr algn="ctr">
              <a:lnSpc>
                <a:spcPct val="80000"/>
              </a:lnSpc>
              <a:spcBef>
                <a:spcPts val="641"/>
              </a:spcBef>
            </a:pPr>
            <a:endParaRPr b="0" lang="en-US" sz="3200" spc="-1" strike="noStrike">
              <a:solidFill>
                <a:srgbClr val="000000"/>
              </a:solidFill>
              <a:latin typeface="Verdana"/>
            </a:endParaRPr>
          </a:p>
          <a:p>
            <a:pPr marL="343080" indent="-342720" algn="ctr">
              <a:lnSpc>
                <a:spcPct val="80000"/>
              </a:lnSpc>
              <a:spcBef>
                <a:spcPts val="641"/>
              </a:spcBef>
              <a:buClr>
                <a:srgbClr val="000000"/>
              </a:buClr>
              <a:buFont typeface="Arial"/>
              <a:buChar char="•"/>
            </a:pPr>
            <a:r>
              <a:rPr b="0" i="1" lang="en-US" sz="3200" spc="-1" strike="noStrike">
                <a:solidFill>
                  <a:srgbClr val="000000"/>
                </a:solidFill>
                <a:latin typeface="Verdana"/>
                <a:ea typeface="MS PGothic"/>
              </a:rPr>
              <a:t>Intentionnellement</a:t>
            </a:r>
            <a:endParaRPr b="0" lang="en-US" sz="3200" spc="-1" strike="noStrike">
              <a:solidFill>
                <a:srgbClr val="000000"/>
              </a:solidFill>
              <a:latin typeface="Verdana"/>
            </a:endParaRPr>
          </a:p>
        </p:txBody>
      </p:sp>
      <p:sp>
        <p:nvSpPr>
          <p:cNvPr id="239"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6F0644B3-6209-4427-8E6C-BCB649D81CCD}"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240"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41"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42" name="CustomShape 5"/>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Accès illégal</a:t>
            </a:r>
            <a:endParaRPr b="0" lang="en-GB" sz="3200" spc="-1" strike="noStrike">
              <a:latin typeface="Arial"/>
            </a:endParaRPr>
          </a:p>
        </p:txBody>
      </p:sp>
      <p:pic>
        <p:nvPicPr>
          <p:cNvPr id="243"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4" name="CustomShape 1"/>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45" name="CustomShape 2"/>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Accès illégal: Exemple</a:t>
            </a:r>
            <a:endParaRPr b="0" lang="en-GB" sz="3200" spc="-1" strike="noStrike">
              <a:latin typeface="Arial"/>
            </a:endParaRPr>
          </a:p>
        </p:txBody>
      </p:sp>
      <p:pic>
        <p:nvPicPr>
          <p:cNvPr id="246" name="Picture 4" descr=""/>
          <p:cNvPicPr/>
          <p:nvPr/>
        </p:nvPicPr>
        <p:blipFill>
          <a:blip r:embed="rId1"/>
          <a:stretch/>
        </p:blipFill>
        <p:spPr>
          <a:xfrm>
            <a:off x="0" y="-27000"/>
            <a:ext cx="1177560" cy="1079280"/>
          </a:xfrm>
          <a:prstGeom prst="rect">
            <a:avLst/>
          </a:prstGeom>
          <a:ln>
            <a:noFill/>
          </a:ln>
        </p:spPr>
      </p:pic>
      <p:sp>
        <p:nvSpPr>
          <p:cNvPr id="247"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7345CD2E-CD22-41A4-8BB4-D1E2BD6D487D}"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248"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249" name="Picture 1" descr=""/>
          <p:cNvPicPr/>
          <p:nvPr/>
        </p:nvPicPr>
        <p:blipFill>
          <a:blip r:embed="rId2"/>
          <a:srcRect l="0" t="0" r="0" b="7403"/>
          <a:stretch/>
        </p:blipFill>
        <p:spPr>
          <a:xfrm>
            <a:off x="-82440" y="1188720"/>
            <a:ext cx="9143640" cy="5262480"/>
          </a:xfrm>
          <a:prstGeom prst="rect">
            <a:avLst/>
          </a:prstGeom>
          <a:ln>
            <a:noFill/>
          </a:ln>
        </p:spPr>
      </p:pic>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0" name="TextShape 1"/>
          <p:cNvSpPr txBox="1"/>
          <p:nvPr/>
        </p:nvSpPr>
        <p:spPr>
          <a:xfrm>
            <a:off x="457200" y="274680"/>
            <a:ext cx="8229240" cy="1142640"/>
          </a:xfrm>
          <a:prstGeom prst="rect">
            <a:avLst/>
          </a:prstGeom>
          <a:noFill/>
          <a:ln>
            <a:noFill/>
          </a:ln>
        </p:spPr>
        <p:txBody>
          <a:bodyPr anchor="ctr">
            <a:noAutofit/>
          </a:bodyPr>
          <a:p>
            <a:endParaRPr b="0" lang="en-US" sz="4400" spc="-1" strike="noStrike">
              <a:solidFill>
                <a:srgbClr val="000000"/>
              </a:solidFill>
              <a:latin typeface="Calibri"/>
            </a:endParaRPr>
          </a:p>
        </p:txBody>
      </p:sp>
      <p:sp>
        <p:nvSpPr>
          <p:cNvPr id="251" name="TextShape 2"/>
          <p:cNvSpPr txBox="1"/>
          <p:nvPr/>
        </p:nvSpPr>
        <p:spPr>
          <a:xfrm>
            <a:off x="457200" y="1600200"/>
            <a:ext cx="8229240" cy="4525560"/>
          </a:xfrm>
          <a:prstGeom prst="rect">
            <a:avLst/>
          </a:prstGeom>
          <a:noFill/>
          <a:ln>
            <a:noFill/>
          </a:ln>
        </p:spPr>
        <p:txBody>
          <a:bodyPr>
            <a:noAutofit/>
          </a:bodyPr>
          <a:p>
            <a:endParaRPr b="0" lang="en-US" sz="3200" spc="-1" strike="noStrike">
              <a:solidFill>
                <a:srgbClr val="000000"/>
              </a:solidFill>
              <a:latin typeface="Verdana"/>
            </a:endParaRPr>
          </a:p>
        </p:txBody>
      </p:sp>
      <p:pic>
        <p:nvPicPr>
          <p:cNvPr id="252" name="Picture 5" descr=""/>
          <p:cNvPicPr/>
          <p:nvPr/>
        </p:nvPicPr>
        <p:blipFill>
          <a:blip r:embed="rId1"/>
          <a:stretch/>
        </p:blipFill>
        <p:spPr>
          <a:xfrm>
            <a:off x="-98640" y="1076400"/>
            <a:ext cx="9143640" cy="5743440"/>
          </a:xfrm>
          <a:prstGeom prst="rect">
            <a:avLst/>
          </a:prstGeom>
          <a:ln>
            <a:noFill/>
          </a:ln>
        </p:spPr>
      </p:pic>
      <p:sp>
        <p:nvSpPr>
          <p:cNvPr id="253"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54" name="CustomShape 4"/>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Accès illégal: Exemple</a:t>
            </a:r>
            <a:endParaRPr b="0" lang="en-GB" sz="3200" spc="-1" strike="noStrike">
              <a:latin typeface="Arial"/>
            </a:endParaRPr>
          </a:p>
        </p:txBody>
      </p:sp>
      <p:pic>
        <p:nvPicPr>
          <p:cNvPr id="255" name="Picture 4" descr=""/>
          <p:cNvPicPr/>
          <p:nvPr/>
        </p:nvPicPr>
        <p:blipFill>
          <a:blip r:embed="rId2"/>
          <a:stretch/>
        </p:blipFill>
        <p:spPr>
          <a:xfrm>
            <a:off x="0" y="-27000"/>
            <a:ext cx="1177560" cy="1079280"/>
          </a:xfrm>
          <a:prstGeom prst="rect">
            <a:avLst/>
          </a:prstGeom>
          <a:ln>
            <a:noFill/>
          </a:ln>
        </p:spPr>
      </p:pic>
      <p:sp>
        <p:nvSpPr>
          <p:cNvPr id="256" name="CustomShape 5"/>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E5BCC76D-0515-40E7-8333-38271A0DD1F7}"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257" name="CustomShape 6"/>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8" name="CustomShape 1"/>
          <p:cNvSpPr/>
          <p:nvPr/>
        </p:nvSpPr>
        <p:spPr>
          <a:xfrm>
            <a:off x="7920" y="1113480"/>
            <a:ext cx="3996360" cy="530244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 </a:t>
            </a:r>
            <a:r>
              <a:rPr b="0" lang="en-GB" sz="1800" spc="-1" strike="noStrike">
                <a:solidFill>
                  <a:srgbClr val="000000"/>
                </a:solidFill>
                <a:latin typeface="Verdana"/>
                <a:ea typeface="MS PGothic"/>
              </a:rPr>
              <a:t>Chaque Partie adopte les mesures législatives et autres qui se révèlent nécessaires pour ériger en infraction pénale, conformément à son droit interne, l’</a:t>
            </a:r>
            <a:r>
              <a:rPr b="1" lang="en-GB" sz="1800" spc="-1" strike="noStrike">
                <a:solidFill>
                  <a:srgbClr val="ff0000"/>
                </a:solidFill>
                <a:latin typeface="Verdana"/>
                <a:ea typeface="MS PGothic"/>
              </a:rPr>
              <a:t>accès</a:t>
            </a:r>
            <a:r>
              <a:rPr b="0" lang="en-GB" sz="1800" spc="-1" strike="noStrike">
                <a:solidFill>
                  <a:srgbClr val="000000"/>
                </a:solidFill>
                <a:latin typeface="Verdana"/>
                <a:ea typeface="MS PGothic"/>
              </a:rPr>
              <a:t> intentionnel et sans droit à tout ou partie d'un système informatique. Une Partie peut exiger que l’infraction soit commise en violation des mesures de sécurité, dans l’intention d’obtenir des données informatiques ou dans une autre intention délictueuse, ou soit en relation avec un système informatique connecté à un autre système informatique.</a:t>
            </a:r>
            <a:endParaRPr b="0" lang="en-GB" sz="1800" spc="-1" strike="noStrike">
              <a:latin typeface="Arial"/>
            </a:endParaRPr>
          </a:p>
        </p:txBody>
      </p:sp>
      <p:sp>
        <p:nvSpPr>
          <p:cNvPr id="259" name="CustomShape 2"/>
          <p:cNvSpPr/>
          <p:nvPr/>
        </p:nvSpPr>
        <p:spPr>
          <a:xfrm>
            <a:off x="4275000" y="1151280"/>
            <a:ext cx="4746600" cy="398412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L'accès comprend la pénétration d'un autre système informatique :</a:t>
            </a:r>
            <a:endParaRPr b="0" lang="en-GB" sz="1600" spc="-1" strike="noStrike">
              <a:latin typeface="Arial"/>
            </a:endParaRPr>
          </a:p>
          <a:p>
            <a:pPr lvl="1" marL="8002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Lorsqu'il est connecté via un réseau public de télécommunications ; </a:t>
            </a:r>
            <a:endParaRPr b="0" lang="en-GB" sz="1600" spc="-1" strike="noStrike">
              <a:latin typeface="Arial"/>
            </a:endParaRPr>
          </a:p>
          <a:p>
            <a:pPr lvl="1" marL="8002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A un système informatique sur le même réseau (LAN ou Intranet au sein d'une organisation). </a:t>
            </a:r>
            <a:endParaRPr b="0" lang="en-GB" sz="1600" spc="-1" strike="noStrike">
              <a:latin typeface="Arial"/>
            </a:endParaRPr>
          </a:p>
          <a:p>
            <a:pPr algn="just">
              <a:lnSpc>
                <a:spcPct val="100000"/>
              </a:lnSpc>
            </a:pPr>
            <a:endParaRPr b="0" lang="en-GB" sz="1600" spc="-1" strike="noStrike">
              <a:latin typeface="Arial"/>
            </a:endParaRPr>
          </a:p>
          <a:p>
            <a:pPr marL="3430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L'accès ne comprend pas le simple envoi d'un message électronique ou d'un fichier à un système informatique. </a:t>
            </a:r>
            <a:endParaRPr b="0" lang="en-GB" sz="1600" spc="-1" strike="noStrike">
              <a:latin typeface="Arial"/>
            </a:endParaRPr>
          </a:p>
          <a:p>
            <a:pPr algn="just">
              <a:lnSpc>
                <a:spcPct val="100000"/>
              </a:lnSpc>
            </a:pPr>
            <a:endParaRPr b="0" lang="en-GB" sz="1600" spc="-1" strike="noStrike">
              <a:latin typeface="Arial"/>
            </a:endParaRPr>
          </a:p>
          <a:p>
            <a:pPr marL="3430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La méthode de communication avec le système informatique n'a pas d'importance (que ce soit à distance via des liaisons sans fil ou à proximité).</a:t>
            </a:r>
            <a:endParaRPr b="0" lang="en-GB" sz="1600" spc="-1" strike="noStrike">
              <a:latin typeface="Arial"/>
            </a:endParaRPr>
          </a:p>
        </p:txBody>
      </p:sp>
      <p:sp>
        <p:nvSpPr>
          <p:cNvPr id="260"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E5F39610-EA5B-47E9-9213-496F8800E4B8}"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261"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62"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63" name="CustomShape 6"/>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Accès illegal (“Accès”)</a:t>
            </a:r>
            <a:endParaRPr b="0" lang="en-GB" sz="3200" spc="-1" strike="noStrike">
              <a:latin typeface="Arial"/>
            </a:endParaRPr>
          </a:p>
        </p:txBody>
      </p:sp>
      <p:pic>
        <p:nvPicPr>
          <p:cNvPr id="264"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5" name="CustomShape 1"/>
          <p:cNvSpPr/>
          <p:nvPr/>
        </p:nvSpPr>
        <p:spPr>
          <a:xfrm>
            <a:off x="4275000" y="1151280"/>
            <a:ext cx="4746600" cy="377712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Les éléments d'un système informatique comprennent :</a:t>
            </a:r>
            <a:endParaRPr b="0" lang="en-GB" sz="2200" spc="-1" strike="noStrike">
              <a:latin typeface="Arial"/>
            </a:endParaRPr>
          </a:p>
          <a:p>
            <a:pPr lvl="1" marL="8002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Le hardware </a:t>
            </a:r>
            <a:endParaRPr b="0" lang="en-GB" sz="2200" spc="-1" strike="noStrike">
              <a:latin typeface="Arial"/>
            </a:endParaRPr>
          </a:p>
          <a:p>
            <a:pPr lvl="1" marL="8002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Les composantes </a:t>
            </a:r>
            <a:endParaRPr b="0" lang="en-GB" sz="2200" spc="-1" strike="noStrike">
              <a:latin typeface="Arial"/>
            </a:endParaRPr>
          </a:p>
          <a:p>
            <a:pPr lvl="1" marL="8002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Les données stockées du système installé </a:t>
            </a:r>
            <a:endParaRPr b="0" lang="en-GB" sz="2200" spc="-1" strike="noStrike">
              <a:latin typeface="Arial"/>
            </a:endParaRPr>
          </a:p>
          <a:p>
            <a:pPr lvl="1" marL="8002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Les répertoires </a:t>
            </a:r>
            <a:endParaRPr b="0" lang="en-GB" sz="2200" spc="-1" strike="noStrike">
              <a:latin typeface="Arial"/>
            </a:endParaRPr>
          </a:p>
          <a:p>
            <a:pPr lvl="1" marL="8002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Les données relatives au trafic </a:t>
            </a:r>
            <a:endParaRPr b="0" lang="en-GB" sz="2200" spc="-1" strike="noStrike">
              <a:latin typeface="Arial"/>
            </a:endParaRPr>
          </a:p>
          <a:p>
            <a:pPr lvl="1" marL="8002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Les données relatives au contenu</a:t>
            </a:r>
            <a:endParaRPr b="0" lang="en-GB" sz="2200" spc="-1" strike="noStrike">
              <a:latin typeface="Arial"/>
            </a:endParaRPr>
          </a:p>
        </p:txBody>
      </p:sp>
      <p:sp>
        <p:nvSpPr>
          <p:cNvPr id="266"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5B353455-B629-45DA-8035-856894662EF3}"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267"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68"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69" name="CustomShape 5"/>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Accès illégal(“whole or part”)</a:t>
            </a:r>
            <a:endParaRPr b="0" lang="en-GB" sz="3200" spc="-1" strike="noStrike">
              <a:latin typeface="Arial"/>
            </a:endParaRPr>
          </a:p>
        </p:txBody>
      </p:sp>
      <p:pic>
        <p:nvPicPr>
          <p:cNvPr id="270" name="Picture 4" descr=""/>
          <p:cNvPicPr/>
          <p:nvPr/>
        </p:nvPicPr>
        <p:blipFill>
          <a:blip r:embed="rId1"/>
          <a:stretch/>
        </p:blipFill>
        <p:spPr>
          <a:xfrm>
            <a:off x="0" y="-27000"/>
            <a:ext cx="1177560" cy="1079280"/>
          </a:xfrm>
          <a:prstGeom prst="rect">
            <a:avLst/>
          </a:prstGeom>
          <a:ln>
            <a:noFill/>
          </a:ln>
        </p:spPr>
      </p:pic>
      <p:sp>
        <p:nvSpPr>
          <p:cNvPr id="271" name="CustomShape 6"/>
          <p:cNvSpPr/>
          <p:nvPr/>
        </p:nvSpPr>
        <p:spPr>
          <a:xfrm>
            <a:off x="7920" y="1113480"/>
            <a:ext cx="4131720" cy="530244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 </a:t>
            </a:r>
            <a:r>
              <a:rPr b="0" lang="en-GB" sz="1800" spc="-1" strike="noStrike">
                <a:solidFill>
                  <a:srgbClr val="000000"/>
                </a:solidFill>
                <a:latin typeface="Verdana"/>
                <a:ea typeface="MS PGothic"/>
              </a:rPr>
              <a:t>Chaque Partie adopte les mesures législatives et autres qui se révèlent nécessaires pour ériger en infraction pénale, conformément à son droit interne, l’accès intentionnel et sans droit à </a:t>
            </a:r>
            <a:r>
              <a:rPr b="1" lang="en-GB" sz="1800" spc="-1" strike="noStrike">
                <a:solidFill>
                  <a:srgbClr val="ff0000"/>
                </a:solidFill>
                <a:latin typeface="Verdana"/>
                <a:ea typeface="MS PGothic"/>
              </a:rPr>
              <a:t>tout ou partie d'un système informatique</a:t>
            </a:r>
            <a:r>
              <a:rPr b="0" lang="en-GB" sz="1800" spc="-1" strike="noStrike">
                <a:solidFill>
                  <a:srgbClr val="000000"/>
                </a:solidFill>
                <a:latin typeface="Verdana"/>
                <a:ea typeface="MS PGothic"/>
              </a:rPr>
              <a:t>. Une Partie peut exiger que l’infraction soit commise en violation des mesures de sécurité, dans l’intention d’obtenir des données informatiques ou dans une autre intention délictueuse, ou soit en relation avec un système informatique connecté à un autre système informatique.</a:t>
            </a:r>
            <a:endParaRPr b="0" lang="en-GB" sz="1800" spc="-1" strike="noStrike">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2" name="CustomShape 1"/>
          <p:cNvSpPr/>
          <p:nvPr/>
        </p:nvSpPr>
        <p:spPr>
          <a:xfrm>
            <a:off x="4275000" y="1151280"/>
            <a:ext cx="4746600" cy="478260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L'accès doit être non autorisé pour constituer une infraction.</a:t>
            </a:r>
            <a:endParaRPr b="0" lang="en-GB" sz="2200" spc="-1" strike="noStrike">
              <a:latin typeface="Arial"/>
            </a:endParaRPr>
          </a:p>
          <a:p>
            <a:pPr algn="just">
              <a:lnSpc>
                <a:spcPct val="100000"/>
              </a:lnSpc>
            </a:pPr>
            <a:endParaRPr b="0" lang="en-GB" sz="2200" spc="-1" strike="noStrike">
              <a:latin typeface="Arial"/>
            </a:endParaRPr>
          </a:p>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L'autorisation peut être législative, exécutive, administrative, judiciaire, contractuelle ou autre.</a:t>
            </a:r>
            <a:endParaRPr b="0" lang="en-GB" sz="2200" spc="-1" strike="noStrike">
              <a:latin typeface="Arial"/>
            </a:endParaRPr>
          </a:p>
          <a:p>
            <a:pPr algn="just">
              <a:lnSpc>
                <a:spcPct val="100000"/>
              </a:lnSpc>
            </a:pPr>
            <a:endParaRPr b="0" lang="en-GB" sz="2200" spc="-1" strike="noStrike">
              <a:latin typeface="Arial"/>
            </a:endParaRPr>
          </a:p>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L'accès à un système informatique qui permet un accès libre et ouvert au public ne doit pas être criminalisé. </a:t>
            </a:r>
            <a:endParaRPr b="0" lang="en-GB" sz="2200" spc="-1" strike="noStrike">
              <a:latin typeface="Arial"/>
            </a:endParaRPr>
          </a:p>
        </p:txBody>
      </p:sp>
      <p:sp>
        <p:nvSpPr>
          <p:cNvPr id="273"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546EFDBF-8304-464A-82D2-359A91B3B177}"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274"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75"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76" name="CustomShape 5"/>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Accès illegal (“sans droit”)</a:t>
            </a:r>
            <a:endParaRPr b="0" lang="en-GB" sz="3200" spc="-1" strike="noStrike">
              <a:latin typeface="Arial"/>
            </a:endParaRPr>
          </a:p>
        </p:txBody>
      </p:sp>
      <p:pic>
        <p:nvPicPr>
          <p:cNvPr id="277" name="Picture 4" descr=""/>
          <p:cNvPicPr/>
          <p:nvPr/>
        </p:nvPicPr>
        <p:blipFill>
          <a:blip r:embed="rId1"/>
          <a:stretch/>
        </p:blipFill>
        <p:spPr>
          <a:xfrm>
            <a:off x="0" y="-27000"/>
            <a:ext cx="1177560" cy="1079280"/>
          </a:xfrm>
          <a:prstGeom prst="rect">
            <a:avLst/>
          </a:prstGeom>
          <a:ln>
            <a:noFill/>
          </a:ln>
        </p:spPr>
      </p:pic>
      <p:sp>
        <p:nvSpPr>
          <p:cNvPr id="278" name="CustomShape 6"/>
          <p:cNvSpPr/>
          <p:nvPr/>
        </p:nvSpPr>
        <p:spPr>
          <a:xfrm>
            <a:off x="7920" y="1113480"/>
            <a:ext cx="4131720" cy="530244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 </a:t>
            </a:r>
            <a:r>
              <a:rPr b="0" lang="en-GB" sz="1800" spc="-1" strike="noStrike">
                <a:solidFill>
                  <a:srgbClr val="000000"/>
                </a:solidFill>
                <a:latin typeface="Verdana"/>
                <a:ea typeface="MS PGothic"/>
              </a:rPr>
              <a:t>Chaque Partie adopte les mesures législatives et autres qui se révèlent nécessaires pour ériger en infraction pénale, conformément à son droit interne, l’accès intentionnel et </a:t>
            </a:r>
            <a:r>
              <a:rPr b="1" lang="en-GB" sz="1800" spc="-1" strike="noStrike">
                <a:solidFill>
                  <a:srgbClr val="ff0000"/>
                </a:solidFill>
                <a:latin typeface="Verdana"/>
                <a:ea typeface="MS PGothic"/>
              </a:rPr>
              <a:t>sans droit </a:t>
            </a:r>
            <a:r>
              <a:rPr b="0" lang="en-GB" sz="1800" spc="-1" strike="noStrike">
                <a:solidFill>
                  <a:srgbClr val="000000"/>
                </a:solidFill>
                <a:latin typeface="Verdana"/>
                <a:ea typeface="MS PGothic"/>
              </a:rPr>
              <a:t>à tout ou partie d'un système informatique. Une Partie peut exiger que l’infraction soit commise en violation des mesures de sécurité, dans l’intention d’obtenir des données informatiques ou dans une autre intention délictueuse, ou soit en relation avec un système informatique connecté à un autre système informatique.</a:t>
            </a:r>
            <a:endParaRPr b="0" lang="en-GB" sz="1800" spc="-1" strike="noStrike">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9" name="CustomShape 1"/>
          <p:cNvSpPr/>
          <p:nvPr/>
        </p:nvSpPr>
        <p:spPr>
          <a:xfrm>
            <a:off x="755640" y="1556640"/>
            <a:ext cx="7704360" cy="472356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400" spc="-1" strike="noStrike">
                <a:solidFill>
                  <a:srgbClr val="000000"/>
                </a:solidFill>
                <a:latin typeface="Verdana"/>
                <a:ea typeface="MS PGothic"/>
              </a:rPr>
              <a:t>Pas de définition de "sans autorisation" dans la Convention de Budapest</a:t>
            </a:r>
            <a:endParaRPr b="0" lang="en-GB" sz="2400" spc="-1" strike="noStrike">
              <a:latin typeface="Arial"/>
            </a:endParaRPr>
          </a:p>
          <a:p>
            <a:pPr algn="just">
              <a:lnSpc>
                <a:spcPct val="100000"/>
              </a:lnSpc>
            </a:pPr>
            <a:endParaRPr b="0" lang="en-GB" sz="2400" spc="-1" strike="noStrike">
              <a:latin typeface="Arial"/>
            </a:endParaRPr>
          </a:p>
          <a:p>
            <a:pPr marL="343080" indent="-342720" algn="just">
              <a:lnSpc>
                <a:spcPct val="100000"/>
              </a:lnSpc>
              <a:buClr>
                <a:srgbClr val="000000"/>
              </a:buClr>
              <a:buFont typeface="Wingdings" charset="2"/>
              <a:buChar char=""/>
            </a:pPr>
            <a:r>
              <a:rPr b="0" lang="en-GB" sz="2400" spc="-1" strike="noStrike">
                <a:solidFill>
                  <a:srgbClr val="000000"/>
                </a:solidFill>
                <a:latin typeface="Verdana"/>
                <a:ea typeface="MS PGothic"/>
              </a:rPr>
              <a:t>Les pays qui ont adopté des définitions :</a:t>
            </a:r>
            <a:endParaRPr b="0" lang="en-GB" sz="2400" spc="-1" strike="noStrike">
              <a:latin typeface="Arial"/>
            </a:endParaRPr>
          </a:p>
          <a:p>
            <a:pPr algn="just">
              <a:lnSpc>
                <a:spcPct val="100000"/>
              </a:lnSpc>
            </a:pPr>
            <a:endParaRPr b="0" lang="en-GB" sz="2400" spc="-1" strike="noStrike">
              <a:latin typeface="Arial"/>
            </a:endParaRPr>
          </a:p>
          <a:p>
            <a:pPr algn="just">
              <a:lnSpc>
                <a:spcPct val="100000"/>
              </a:lnSpc>
            </a:pPr>
            <a:endParaRPr b="0" lang="en-GB" sz="2400" spc="-1" strike="noStrike">
              <a:latin typeface="Arial"/>
            </a:endParaRPr>
          </a:p>
          <a:p>
            <a:pPr algn="just">
              <a:lnSpc>
                <a:spcPct val="100000"/>
              </a:lnSpc>
            </a:pPr>
            <a:endParaRPr b="0" lang="en-GB" sz="2400" spc="-1" strike="noStrike">
              <a:latin typeface="Arial"/>
            </a:endParaRPr>
          </a:p>
          <a:p>
            <a:pPr algn="just">
              <a:lnSpc>
                <a:spcPct val="100000"/>
              </a:lnSpc>
            </a:pPr>
            <a:endParaRPr b="0" lang="en-GB" sz="2400" spc="-1" strike="noStrike">
              <a:latin typeface="Arial"/>
            </a:endParaRPr>
          </a:p>
          <a:p>
            <a:pPr algn="just">
              <a:lnSpc>
                <a:spcPct val="100000"/>
              </a:lnSpc>
            </a:pPr>
            <a:endParaRPr b="0" lang="en-GB" sz="2400" spc="-1" strike="noStrike">
              <a:latin typeface="Arial"/>
            </a:endParaRPr>
          </a:p>
          <a:p>
            <a:pPr algn="just">
              <a:lnSpc>
                <a:spcPct val="100000"/>
              </a:lnSpc>
            </a:pPr>
            <a:endParaRPr b="0" lang="en-GB" sz="2400" spc="-1" strike="noStrike">
              <a:latin typeface="Arial"/>
            </a:endParaRPr>
          </a:p>
          <a:p>
            <a:pPr marL="343080" indent="-342720" algn="just">
              <a:lnSpc>
                <a:spcPct val="100000"/>
              </a:lnSpc>
              <a:buClr>
                <a:srgbClr val="000000"/>
              </a:buClr>
              <a:buFont typeface="Wingdings" charset="2"/>
              <a:buChar char=""/>
            </a:pPr>
            <a:r>
              <a:rPr b="0" lang="en-GB" sz="2400" spc="-1" strike="noStrike">
                <a:solidFill>
                  <a:srgbClr val="000000"/>
                </a:solidFill>
                <a:latin typeface="Verdana"/>
                <a:ea typeface="Verdana"/>
              </a:rPr>
              <a:t>Éléments : </a:t>
            </a:r>
            <a:endParaRPr b="0" lang="en-GB" sz="24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Droit de contrôler l'accès du type en question</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Consentement de la personne ayant ce droit </a:t>
            </a:r>
            <a:endParaRPr b="0" lang="en-GB" sz="2000" spc="-1" strike="noStrike">
              <a:latin typeface="Arial"/>
            </a:endParaRPr>
          </a:p>
        </p:txBody>
      </p:sp>
      <p:sp>
        <p:nvSpPr>
          <p:cNvPr id="280"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34DF1D4E-BD9F-484A-9C67-A597946E0B44}"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281"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82"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83" name="CustomShape 5"/>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Accès illegal (“sans droit”)</a:t>
            </a:r>
            <a:endParaRPr b="0" lang="en-GB" sz="3200" spc="-1" strike="noStrike">
              <a:latin typeface="Arial"/>
            </a:endParaRPr>
          </a:p>
        </p:txBody>
      </p:sp>
      <p:pic>
        <p:nvPicPr>
          <p:cNvPr id="284" name="Picture 4" descr=""/>
          <p:cNvPicPr/>
          <p:nvPr/>
        </p:nvPicPr>
        <p:blipFill>
          <a:blip r:embed="rId1"/>
          <a:stretch/>
        </p:blipFill>
        <p:spPr>
          <a:xfrm>
            <a:off x="0" y="-27000"/>
            <a:ext cx="1177560" cy="1079280"/>
          </a:xfrm>
          <a:prstGeom prst="rect">
            <a:avLst/>
          </a:prstGeom>
          <a:ln>
            <a:noFill/>
          </a:ln>
        </p:spPr>
      </p:pic>
      <p:pic>
        <p:nvPicPr>
          <p:cNvPr id="285" name="Picture 2" descr=""/>
          <p:cNvPicPr/>
          <p:nvPr/>
        </p:nvPicPr>
        <p:blipFill>
          <a:blip r:embed="rId2"/>
          <a:stretch/>
        </p:blipFill>
        <p:spPr>
          <a:xfrm>
            <a:off x="3097800" y="3265200"/>
            <a:ext cx="1522080" cy="675720"/>
          </a:xfrm>
          <a:prstGeom prst="rect">
            <a:avLst/>
          </a:prstGeom>
          <a:ln>
            <a:noFill/>
          </a:ln>
        </p:spPr>
      </p:pic>
      <p:pic>
        <p:nvPicPr>
          <p:cNvPr id="286" name="Picture 8" descr=""/>
          <p:cNvPicPr/>
          <p:nvPr/>
        </p:nvPicPr>
        <p:blipFill>
          <a:blip r:embed="rId3"/>
          <a:stretch/>
        </p:blipFill>
        <p:spPr>
          <a:xfrm>
            <a:off x="6028200" y="4232880"/>
            <a:ext cx="1504440" cy="667080"/>
          </a:xfrm>
          <a:prstGeom prst="rect">
            <a:avLst/>
          </a:prstGeom>
          <a:ln>
            <a:noFill/>
          </a:ln>
        </p:spPr>
      </p:pic>
      <p:pic>
        <p:nvPicPr>
          <p:cNvPr id="287" name="Picture 18" descr=""/>
          <p:cNvPicPr/>
          <p:nvPr/>
        </p:nvPicPr>
        <p:blipFill>
          <a:blip r:embed="rId4"/>
          <a:stretch/>
        </p:blipFill>
        <p:spPr>
          <a:xfrm>
            <a:off x="123840" y="4221000"/>
            <a:ext cx="1504440" cy="667080"/>
          </a:xfrm>
          <a:prstGeom prst="rect">
            <a:avLst/>
          </a:prstGeom>
          <a:ln>
            <a:noFill/>
          </a:ln>
        </p:spPr>
      </p:pic>
      <p:pic>
        <p:nvPicPr>
          <p:cNvPr id="288" name="Picture 17" descr=""/>
          <p:cNvPicPr/>
          <p:nvPr/>
        </p:nvPicPr>
        <p:blipFill>
          <a:blip r:embed="rId5"/>
          <a:stretch/>
        </p:blipFill>
        <p:spPr>
          <a:xfrm>
            <a:off x="3097800" y="4221000"/>
            <a:ext cx="1489680" cy="667080"/>
          </a:xfrm>
          <a:prstGeom prst="rect">
            <a:avLst/>
          </a:prstGeom>
          <a:ln>
            <a:noFill/>
          </a:ln>
        </p:spPr>
      </p:pic>
      <p:pic>
        <p:nvPicPr>
          <p:cNvPr id="289" name="Picture 19" descr=""/>
          <p:cNvPicPr/>
          <p:nvPr/>
        </p:nvPicPr>
        <p:blipFill>
          <a:blip r:embed="rId6"/>
          <a:stretch/>
        </p:blipFill>
        <p:spPr>
          <a:xfrm>
            <a:off x="6028200" y="3245400"/>
            <a:ext cx="1494360" cy="675720"/>
          </a:xfrm>
          <a:prstGeom prst="rect">
            <a:avLst/>
          </a:prstGeom>
          <a:ln>
            <a:noFill/>
          </a:ln>
        </p:spPr>
      </p:pic>
      <p:pic>
        <p:nvPicPr>
          <p:cNvPr id="290" name="Picture 2" descr=""/>
          <p:cNvPicPr/>
          <p:nvPr/>
        </p:nvPicPr>
        <p:blipFill>
          <a:blip r:embed="rId7"/>
          <a:stretch/>
        </p:blipFill>
        <p:spPr>
          <a:xfrm>
            <a:off x="145440" y="3265200"/>
            <a:ext cx="1504440" cy="675720"/>
          </a:xfrm>
          <a:prstGeom prst="rect">
            <a:avLst/>
          </a:prstGeom>
          <a:ln>
            <a:noFill/>
          </a:ln>
        </p:spPr>
      </p:pic>
      <p:sp>
        <p:nvSpPr>
          <p:cNvPr id="291" name="CustomShape 6"/>
          <p:cNvSpPr/>
          <p:nvPr/>
        </p:nvSpPr>
        <p:spPr>
          <a:xfrm>
            <a:off x="1535400" y="3290400"/>
            <a:ext cx="1680120" cy="7002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en-GB" sz="2000" spc="-1" strike="noStrike">
                <a:solidFill>
                  <a:srgbClr val="000000"/>
                </a:solidFill>
                <a:latin typeface="Verdana"/>
                <a:ea typeface="MS PGothic"/>
              </a:rPr>
              <a:t>United Kingdom</a:t>
            </a:r>
            <a:endParaRPr b="0" lang="en-GB" sz="2000" spc="-1" strike="noStrike">
              <a:latin typeface="Arial"/>
            </a:endParaRPr>
          </a:p>
        </p:txBody>
      </p:sp>
      <p:sp>
        <p:nvSpPr>
          <p:cNvPr id="292" name="CustomShape 7"/>
          <p:cNvSpPr/>
          <p:nvPr/>
        </p:nvSpPr>
        <p:spPr>
          <a:xfrm>
            <a:off x="4484160" y="3389040"/>
            <a:ext cx="1680120" cy="3952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en-GB" sz="2000" spc="-1" strike="noStrike">
                <a:solidFill>
                  <a:srgbClr val="000000"/>
                </a:solidFill>
                <a:latin typeface="Verdana"/>
                <a:ea typeface="MS PGothic"/>
              </a:rPr>
              <a:t>Singapore</a:t>
            </a:r>
            <a:endParaRPr b="0" lang="en-GB" sz="2000" spc="-1" strike="noStrike">
              <a:latin typeface="Arial"/>
            </a:endParaRPr>
          </a:p>
        </p:txBody>
      </p:sp>
      <p:sp>
        <p:nvSpPr>
          <p:cNvPr id="293" name="CustomShape 8"/>
          <p:cNvSpPr/>
          <p:nvPr/>
        </p:nvSpPr>
        <p:spPr>
          <a:xfrm>
            <a:off x="7390080" y="3369240"/>
            <a:ext cx="1680120" cy="7002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en-GB" sz="2000" spc="-1" strike="noStrike">
                <a:solidFill>
                  <a:srgbClr val="000000"/>
                </a:solidFill>
                <a:latin typeface="Verdana"/>
                <a:ea typeface="MS PGothic"/>
              </a:rPr>
              <a:t>Antigua &amp; Barbuda</a:t>
            </a:r>
            <a:endParaRPr b="0" lang="en-GB" sz="2000" spc="-1" strike="noStrike">
              <a:latin typeface="Arial"/>
            </a:endParaRPr>
          </a:p>
        </p:txBody>
      </p:sp>
      <p:sp>
        <p:nvSpPr>
          <p:cNvPr id="294" name="CustomShape 9"/>
          <p:cNvSpPr/>
          <p:nvPr/>
        </p:nvSpPr>
        <p:spPr>
          <a:xfrm>
            <a:off x="1497600" y="4396680"/>
            <a:ext cx="1680120" cy="3952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en-GB" sz="2000" spc="-1" strike="noStrike">
                <a:solidFill>
                  <a:srgbClr val="000000"/>
                </a:solidFill>
                <a:latin typeface="Verdana"/>
                <a:ea typeface="MS PGothic"/>
              </a:rPr>
              <a:t>Mauritius</a:t>
            </a:r>
            <a:endParaRPr b="0" lang="en-GB" sz="2000" spc="-1" strike="noStrike">
              <a:latin typeface="Arial"/>
            </a:endParaRPr>
          </a:p>
        </p:txBody>
      </p:sp>
      <p:sp>
        <p:nvSpPr>
          <p:cNvPr id="295" name="CustomShape 10"/>
          <p:cNvSpPr/>
          <p:nvPr/>
        </p:nvSpPr>
        <p:spPr>
          <a:xfrm>
            <a:off x="4446000" y="4361760"/>
            <a:ext cx="1680120" cy="3952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en-GB" sz="2000" spc="-1" strike="noStrike">
                <a:solidFill>
                  <a:srgbClr val="000000"/>
                </a:solidFill>
                <a:latin typeface="Verdana"/>
                <a:ea typeface="MS PGothic"/>
              </a:rPr>
              <a:t>Bermuda</a:t>
            </a:r>
            <a:endParaRPr b="0" lang="en-GB" sz="2000" spc="-1" strike="noStrike">
              <a:latin typeface="Arial"/>
            </a:endParaRPr>
          </a:p>
        </p:txBody>
      </p:sp>
      <p:sp>
        <p:nvSpPr>
          <p:cNvPr id="296" name="CustomShape 11"/>
          <p:cNvSpPr/>
          <p:nvPr/>
        </p:nvSpPr>
        <p:spPr>
          <a:xfrm>
            <a:off x="7533000" y="4396680"/>
            <a:ext cx="1680120" cy="3952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0" lang="en-GB" sz="2000" spc="-1" strike="noStrike">
                <a:solidFill>
                  <a:srgbClr val="000000"/>
                </a:solidFill>
                <a:latin typeface="Verdana"/>
                <a:ea typeface="MS PGothic"/>
              </a:rPr>
              <a:t>Ghana</a:t>
            </a:r>
            <a:endParaRPr b="0" lang="en-GB" sz="2000" spc="-1" strike="noStrike">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7" name="CustomShape 1"/>
          <p:cNvSpPr/>
          <p:nvPr/>
        </p:nvSpPr>
        <p:spPr>
          <a:xfrm>
            <a:off x="4663440" y="1261440"/>
            <a:ext cx="4267080" cy="518076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Verdana"/>
              </a:rPr>
              <a:t>La personne qui accède ne doit pas être autorisée à contrôler l'accès du type en question</a:t>
            </a:r>
            <a:endParaRPr b="0" lang="en-GB" sz="2200" spc="-1" strike="noStrike">
              <a:latin typeface="Arial"/>
            </a:endParaRPr>
          </a:p>
          <a:p>
            <a:pPr algn="just">
              <a:lnSpc>
                <a:spcPct val="100000"/>
              </a:lnSpc>
            </a:pPr>
            <a:endParaRPr b="0" lang="en-GB" sz="2200" spc="-1" strike="noStrike">
              <a:latin typeface="Arial"/>
            </a:endParaRPr>
          </a:p>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Verdana"/>
              </a:rPr>
              <a:t>L'autorisation pourrait être :</a:t>
            </a:r>
            <a:endParaRPr b="0" lang="en-GB" sz="22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législatif </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exécutif</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administratif</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judiciaire </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contractuel</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sur la base de défenses, d'excuses ou de justifications juridiques établies</a:t>
            </a:r>
            <a:endParaRPr b="0" lang="en-GB" sz="2000" spc="-1" strike="noStrike">
              <a:latin typeface="Arial"/>
            </a:endParaRPr>
          </a:p>
        </p:txBody>
      </p:sp>
      <p:sp>
        <p:nvSpPr>
          <p:cNvPr id="298" name="CustomShape 2"/>
          <p:cNvSpPr/>
          <p:nvPr/>
        </p:nvSpPr>
        <p:spPr>
          <a:xfrm>
            <a:off x="100440" y="1225080"/>
            <a:ext cx="4401720" cy="478440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0" lang="en-GB" sz="1800" spc="-1" strike="noStrike">
                <a:solidFill>
                  <a:srgbClr val="000000"/>
                </a:solidFill>
                <a:latin typeface="Verdana"/>
                <a:ea typeface="Verdana"/>
              </a:rPr>
              <a:t>Par exemple, la loi britannique sur l'utilisation abusive des ordinateurs</a:t>
            </a:r>
            <a:endParaRPr b="0" lang="en-GB" sz="1800" spc="-1" strike="noStrike">
              <a:latin typeface="Arial"/>
            </a:endParaRPr>
          </a:p>
          <a:p>
            <a:pPr algn="just">
              <a:lnSpc>
                <a:spcPct val="100000"/>
              </a:lnSpc>
            </a:pPr>
            <a:endParaRPr b="0" lang="en-GB" sz="1800" spc="-1" strike="noStrike">
              <a:latin typeface="Arial"/>
            </a:endParaRPr>
          </a:p>
          <a:p>
            <a:pPr algn="just">
              <a:lnSpc>
                <a:spcPct val="100000"/>
              </a:lnSpc>
            </a:pPr>
            <a:r>
              <a:rPr b="0" lang="en-GB" sz="1800" spc="-1" strike="noStrike">
                <a:solidFill>
                  <a:srgbClr val="000000"/>
                </a:solidFill>
                <a:latin typeface="Verdana"/>
                <a:ea typeface="Verdana"/>
              </a:rPr>
              <a:t>L'accès de toute personne à un programme ou à des données contenues dans un ordinateur n'est pas autorisé si </a:t>
            </a:r>
            <a:endParaRPr b="0" lang="en-GB" sz="1800" spc="-1" strike="noStrike">
              <a:latin typeface="Arial"/>
            </a:endParaRPr>
          </a:p>
          <a:p>
            <a:pPr marL="343080" indent="-342720" algn="just">
              <a:lnSpc>
                <a:spcPct val="100000"/>
              </a:lnSpc>
              <a:buClr>
                <a:srgbClr val="000000"/>
              </a:buClr>
              <a:buFont typeface="Arial"/>
              <a:buChar char="•"/>
            </a:pPr>
            <a:r>
              <a:rPr b="0" lang="en-GB" sz="1800" spc="-1" strike="noStrike">
                <a:solidFill>
                  <a:srgbClr val="000000"/>
                </a:solidFill>
                <a:latin typeface="Verdana"/>
                <a:ea typeface="Verdana"/>
              </a:rPr>
              <a:t>il n'est pas lui-même habilité à contrôler l'accès du type en question au programme ou aux données ; et </a:t>
            </a:r>
            <a:endParaRPr b="0" lang="en-GB" sz="1800" spc="-1" strike="noStrike">
              <a:latin typeface="Arial"/>
            </a:endParaRPr>
          </a:p>
          <a:p>
            <a:pPr marL="343080" indent="-342720" algn="just">
              <a:lnSpc>
                <a:spcPct val="100000"/>
              </a:lnSpc>
              <a:buClr>
                <a:srgbClr val="000000"/>
              </a:buClr>
              <a:buFont typeface="Arial"/>
              <a:buChar char="•"/>
            </a:pPr>
            <a:r>
              <a:rPr b="0" lang="en-GB" sz="1800" spc="-1" strike="noStrike">
                <a:solidFill>
                  <a:srgbClr val="000000"/>
                </a:solidFill>
                <a:latin typeface="Verdana"/>
                <a:ea typeface="Verdana"/>
              </a:rPr>
              <a:t>il n'a pas le consentement de toute personne qui y a droit pour accéder au programme ou aux données du type en question, mais ce paragraphe est soumis à l'article 10</a:t>
            </a:r>
            <a:r>
              <a:rPr b="0" lang="en-GB" sz="2000" spc="-1" strike="noStrike">
                <a:solidFill>
                  <a:srgbClr val="000000"/>
                </a:solidFill>
                <a:latin typeface="Verdana"/>
                <a:ea typeface="Verdana"/>
              </a:rPr>
              <a:t>. </a:t>
            </a:r>
            <a:endParaRPr b="0" lang="en-GB" sz="2000" spc="-1" strike="noStrike">
              <a:latin typeface="Arial"/>
            </a:endParaRPr>
          </a:p>
        </p:txBody>
      </p:sp>
      <p:sp>
        <p:nvSpPr>
          <p:cNvPr id="299"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00"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301" name="Picture 4" descr=""/>
          <p:cNvPicPr/>
          <p:nvPr/>
        </p:nvPicPr>
        <p:blipFill>
          <a:blip r:embed="rId1"/>
          <a:stretch/>
        </p:blipFill>
        <p:spPr>
          <a:xfrm>
            <a:off x="0" y="-27000"/>
            <a:ext cx="1177560" cy="1079280"/>
          </a:xfrm>
          <a:prstGeom prst="rect">
            <a:avLst/>
          </a:prstGeom>
          <a:ln>
            <a:noFill/>
          </a:ln>
        </p:spPr>
      </p:pic>
      <p:sp>
        <p:nvSpPr>
          <p:cNvPr id="302" name="CustomShape 5"/>
          <p:cNvSpPr/>
          <p:nvPr/>
        </p:nvSpPr>
        <p:spPr>
          <a:xfrm>
            <a:off x="1371960" y="-1368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Exemples de mise en pratique du "sans droit"</a:t>
            </a:r>
            <a:endParaRPr b="0" lang="en-GB" sz="3200" spc="-1" strike="noStrike">
              <a:latin typeface="Arial"/>
            </a:endParaRPr>
          </a:p>
        </p:txBody>
      </p:sp>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3" name="CustomShape 1"/>
          <p:cNvSpPr/>
          <p:nvPr/>
        </p:nvSpPr>
        <p:spPr>
          <a:xfrm>
            <a:off x="4599720" y="1433520"/>
            <a:ext cx="4224240" cy="344196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Verdana"/>
              </a:rPr>
              <a:t>La personne qui accède au site </a:t>
            </a:r>
            <a:r>
              <a:rPr b="0" lang="en-GB" sz="2200" spc="-1" strike="noStrike">
                <a:solidFill>
                  <a:srgbClr val="ff0000"/>
                </a:solidFill>
                <a:latin typeface="Verdana"/>
                <a:ea typeface="Verdana"/>
              </a:rPr>
              <a:t>ne </a:t>
            </a:r>
            <a:r>
              <a:rPr b="0" lang="en-GB" sz="2200" spc="-1" strike="noStrike">
                <a:solidFill>
                  <a:srgbClr val="000000"/>
                </a:solidFill>
                <a:latin typeface="Verdana"/>
                <a:ea typeface="Verdana"/>
              </a:rPr>
              <a:t>doit </a:t>
            </a:r>
            <a:r>
              <a:rPr b="0" lang="en-GB" sz="2200" spc="-1" strike="noStrike">
                <a:solidFill>
                  <a:srgbClr val="ff0000"/>
                </a:solidFill>
                <a:latin typeface="Verdana"/>
                <a:ea typeface="Verdana"/>
              </a:rPr>
              <a:t>pas</a:t>
            </a:r>
            <a:r>
              <a:rPr b="0" lang="en-GB" sz="2200" spc="-1" strike="noStrike">
                <a:solidFill>
                  <a:srgbClr val="000000"/>
                </a:solidFill>
                <a:latin typeface="Verdana"/>
                <a:ea typeface="Verdana"/>
              </a:rPr>
              <a:t> avoir le consentement de toute personne habilitée à contrôler l'accès du type en question (</a:t>
            </a:r>
            <a:r>
              <a:rPr b="0" lang="en-GB" sz="2200" spc="-1" strike="noStrike">
                <a:solidFill>
                  <a:srgbClr val="ff0000"/>
                </a:solidFill>
                <a:latin typeface="Verdana"/>
                <a:ea typeface="Verdana"/>
              </a:rPr>
              <a:t>verifier le texte anglais)</a:t>
            </a:r>
            <a:endParaRPr b="0" lang="en-GB" sz="2200" spc="-1" strike="noStrike">
              <a:latin typeface="Arial"/>
            </a:endParaRPr>
          </a:p>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Verdana"/>
              </a:rPr>
              <a:t>Le consentement de cette personne peut être explicite ou implicite</a:t>
            </a:r>
            <a:endParaRPr b="0" lang="en-GB" sz="2200" spc="-1" strike="noStrike">
              <a:latin typeface="Arial"/>
            </a:endParaRPr>
          </a:p>
        </p:txBody>
      </p:sp>
      <p:sp>
        <p:nvSpPr>
          <p:cNvPr id="304" name="CustomShape 2"/>
          <p:cNvSpPr/>
          <p:nvPr/>
        </p:nvSpPr>
        <p:spPr>
          <a:xfrm>
            <a:off x="319680" y="1063440"/>
            <a:ext cx="3985560" cy="557676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0" lang="en-GB" sz="1800" spc="-1" strike="noStrike">
                <a:solidFill>
                  <a:srgbClr val="000000"/>
                </a:solidFill>
                <a:latin typeface="Verdana"/>
                <a:ea typeface="Verdana"/>
              </a:rPr>
              <a:t>Par exemple, la loi britannique sur l'utilisation abusive des ordinateurs</a:t>
            </a:r>
            <a:endParaRPr b="0" lang="en-GB" sz="1800" spc="-1" strike="noStrike">
              <a:latin typeface="Arial"/>
            </a:endParaRPr>
          </a:p>
          <a:p>
            <a:pPr algn="just">
              <a:lnSpc>
                <a:spcPct val="100000"/>
              </a:lnSpc>
            </a:pPr>
            <a:endParaRPr b="0" lang="en-GB" sz="1800" spc="-1" strike="noStrike">
              <a:latin typeface="Arial"/>
            </a:endParaRPr>
          </a:p>
          <a:p>
            <a:pPr algn="just">
              <a:lnSpc>
                <a:spcPct val="100000"/>
              </a:lnSpc>
            </a:pPr>
            <a:r>
              <a:rPr b="0" lang="en-GB" sz="1800" spc="-1" strike="noStrike">
                <a:solidFill>
                  <a:srgbClr val="000000"/>
                </a:solidFill>
                <a:latin typeface="Verdana"/>
                <a:ea typeface="Verdana"/>
              </a:rPr>
              <a:t>L'accès de toute personne à un programme ou à des données contenues dans un ordinateur n'est pas autorisé si </a:t>
            </a:r>
            <a:endParaRPr b="0" lang="en-GB" sz="1800" spc="-1" strike="noStrike">
              <a:latin typeface="Arial"/>
            </a:endParaRPr>
          </a:p>
          <a:p>
            <a:pPr marL="173160" algn="just">
              <a:lnSpc>
                <a:spcPct val="100000"/>
              </a:lnSpc>
            </a:pPr>
            <a:r>
              <a:rPr b="0" lang="en-GB" sz="1800" spc="-1" strike="noStrike">
                <a:solidFill>
                  <a:srgbClr val="000000"/>
                </a:solidFill>
                <a:latin typeface="Verdana"/>
                <a:ea typeface="Verdana"/>
              </a:rPr>
              <a:t>(a) il n'est pas lui-même habilité à contrôler l'accès du type en question au programme ou aux données ; et </a:t>
            </a:r>
            <a:endParaRPr b="0" lang="en-GB" sz="1800" spc="-1" strike="noStrike">
              <a:latin typeface="Arial"/>
            </a:endParaRPr>
          </a:p>
          <a:p>
            <a:pPr marL="173160" algn="just">
              <a:lnSpc>
                <a:spcPct val="100000"/>
              </a:lnSpc>
            </a:pPr>
            <a:r>
              <a:rPr b="0" lang="en-GB" sz="1800" spc="-1" strike="noStrike">
                <a:solidFill>
                  <a:srgbClr val="000000"/>
                </a:solidFill>
                <a:latin typeface="Verdana"/>
                <a:ea typeface="Verdana"/>
              </a:rPr>
              <a:t>(b) il n'a pas le consentement de toute personne qui y a droit pour accéder au programme ou aux données du type en question, mais ce paragraphe est soumis à l'article 10. </a:t>
            </a:r>
            <a:endParaRPr b="0" lang="en-GB" sz="1800" spc="-1" strike="noStrike">
              <a:latin typeface="Arial"/>
            </a:endParaRPr>
          </a:p>
          <a:p>
            <a:pPr marL="173160" algn="just">
              <a:lnSpc>
                <a:spcPct val="100000"/>
              </a:lnSpc>
            </a:pPr>
            <a:endParaRPr b="0" lang="en-GB" sz="1800" spc="-1" strike="noStrike">
              <a:latin typeface="Arial"/>
            </a:endParaRPr>
          </a:p>
        </p:txBody>
      </p:sp>
      <p:sp>
        <p:nvSpPr>
          <p:cNvPr id="305"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06"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307" name="Picture 4" descr=""/>
          <p:cNvPicPr/>
          <p:nvPr/>
        </p:nvPicPr>
        <p:blipFill>
          <a:blip r:embed="rId1"/>
          <a:stretch/>
        </p:blipFill>
        <p:spPr>
          <a:xfrm>
            <a:off x="0" y="-27000"/>
            <a:ext cx="1177560" cy="1079280"/>
          </a:xfrm>
          <a:prstGeom prst="rect">
            <a:avLst/>
          </a:prstGeom>
          <a:ln>
            <a:noFill/>
          </a:ln>
        </p:spPr>
      </p:pic>
      <p:sp>
        <p:nvSpPr>
          <p:cNvPr id="308" name="CustomShape 5"/>
          <p:cNvSpPr/>
          <p:nvPr/>
        </p:nvSpPr>
        <p:spPr>
          <a:xfrm>
            <a:off x="1371960" y="-1368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Exemples de mise en pratique de "sans droit”</a:t>
            </a:r>
            <a:endParaRPr b="0" lang="en-GB" sz="32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9" name="CustomShape 1"/>
          <p:cNvSpPr/>
          <p:nvPr/>
        </p:nvSpPr>
        <p:spPr>
          <a:xfrm>
            <a:off x="0" y="0"/>
            <a:ext cx="9143640" cy="360"/>
          </a:xfrm>
          <a:prstGeom prst="rect">
            <a:avLst/>
          </a:prstGeom>
          <a:noFill/>
          <a:ln>
            <a:noFill/>
          </a:ln>
        </p:spPr>
        <p:style>
          <a:lnRef idx="0"/>
          <a:fillRef idx="0"/>
          <a:effectRef idx="0"/>
          <a:fontRef idx="minor"/>
        </p:style>
      </p:sp>
      <p:sp>
        <p:nvSpPr>
          <p:cNvPr id="180"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81"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MS PGothic"/>
              </a:rPr>
              <a:t>Contenu de la Session</a:t>
            </a:r>
            <a:endParaRPr b="0" lang="en-GB" sz="3200" spc="-1" strike="noStrike">
              <a:latin typeface="Arial"/>
            </a:endParaRPr>
          </a:p>
        </p:txBody>
      </p:sp>
      <p:pic>
        <p:nvPicPr>
          <p:cNvPr id="182" name="Picture 4" descr=""/>
          <p:cNvPicPr/>
          <p:nvPr/>
        </p:nvPicPr>
        <p:blipFill>
          <a:blip r:embed="rId1"/>
          <a:stretch/>
        </p:blipFill>
        <p:spPr>
          <a:xfrm>
            <a:off x="0" y="-27000"/>
            <a:ext cx="1177560" cy="1079280"/>
          </a:xfrm>
          <a:prstGeom prst="rect">
            <a:avLst/>
          </a:prstGeom>
          <a:ln>
            <a:noFill/>
          </a:ln>
        </p:spPr>
      </p:pic>
      <p:sp>
        <p:nvSpPr>
          <p:cNvPr id="183"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84" name="CustomShape 5"/>
          <p:cNvSpPr/>
          <p:nvPr/>
        </p:nvSpPr>
        <p:spPr>
          <a:xfrm>
            <a:off x="7920" y="6581160"/>
            <a:ext cx="924408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MS PGothic"/>
              </a:rPr>
              <a:t>www.coe.int/cybercrime</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endParaRPr b="0" lang="en-GB" sz="1200" spc="-1" strike="noStrike">
              <a:latin typeface="Arial"/>
            </a:endParaRPr>
          </a:p>
        </p:txBody>
      </p:sp>
      <p:sp>
        <p:nvSpPr>
          <p:cNvPr id="185" name="TextShape 6"/>
          <p:cNvSpPr txBox="1"/>
          <p:nvPr/>
        </p:nvSpPr>
        <p:spPr>
          <a:xfrm>
            <a:off x="323640" y="1340640"/>
            <a:ext cx="8568720" cy="4969080"/>
          </a:xfrm>
          <a:prstGeom prst="rect">
            <a:avLst/>
          </a:prstGeom>
          <a:noFill/>
          <a:ln>
            <a:noFill/>
          </a:ln>
        </p:spPr>
        <p:txBody>
          <a:bodyPr>
            <a:normAutofit/>
          </a:bodyPr>
          <a:p>
            <a:pPr marL="514440" indent="-514080">
              <a:lnSpc>
                <a:spcPct val="150000"/>
              </a:lnSpc>
              <a:spcBef>
                <a:spcPts val="641"/>
              </a:spcBef>
              <a:buClr>
                <a:srgbClr val="000000"/>
              </a:buClr>
              <a:buFont typeface="Verdana"/>
              <a:buAutoNum type="arabicPeriod"/>
            </a:pPr>
            <a:r>
              <a:rPr b="0" lang="en-US" sz="3200" spc="-1" strike="noStrike">
                <a:solidFill>
                  <a:srgbClr val="000000"/>
                </a:solidFill>
                <a:latin typeface="Verdana"/>
                <a:ea typeface="Verdana"/>
              </a:rPr>
              <a:t>Définitions</a:t>
            </a:r>
            <a:endParaRPr b="0" lang="en-US" sz="3200" spc="-1" strike="noStrike">
              <a:solidFill>
                <a:srgbClr val="000000"/>
              </a:solidFill>
              <a:latin typeface="Verdana"/>
            </a:endParaRPr>
          </a:p>
          <a:p>
            <a:pPr marL="514440" indent="-514080">
              <a:lnSpc>
                <a:spcPct val="150000"/>
              </a:lnSpc>
              <a:spcBef>
                <a:spcPts val="641"/>
              </a:spcBef>
              <a:buClr>
                <a:srgbClr val="000000"/>
              </a:buClr>
              <a:buFont typeface="Verdana"/>
              <a:buAutoNum type="arabicPeriod"/>
            </a:pPr>
            <a:r>
              <a:rPr b="0" lang="en-US" sz="3200" spc="-1" strike="noStrike">
                <a:solidFill>
                  <a:srgbClr val="000000"/>
                </a:solidFill>
                <a:latin typeface="Verdana"/>
                <a:ea typeface="Verdana"/>
              </a:rPr>
              <a:t>Accès illégal</a:t>
            </a:r>
            <a:endParaRPr b="0" lang="en-US" sz="3200" spc="-1" strike="noStrike">
              <a:solidFill>
                <a:srgbClr val="000000"/>
              </a:solidFill>
              <a:latin typeface="Verdana"/>
            </a:endParaRPr>
          </a:p>
          <a:p>
            <a:pPr marL="514440" indent="-514080">
              <a:lnSpc>
                <a:spcPct val="150000"/>
              </a:lnSpc>
              <a:spcBef>
                <a:spcPts val="641"/>
              </a:spcBef>
              <a:buClr>
                <a:srgbClr val="000000"/>
              </a:buClr>
              <a:buFont typeface="Verdana"/>
              <a:buAutoNum type="arabicPeriod"/>
            </a:pPr>
            <a:r>
              <a:rPr b="0" lang="en-US" sz="3200" spc="-1" strike="noStrike">
                <a:solidFill>
                  <a:srgbClr val="000000"/>
                </a:solidFill>
                <a:latin typeface="Verdana"/>
                <a:ea typeface="Verdana"/>
              </a:rPr>
              <a:t>Interception illégale </a:t>
            </a:r>
            <a:endParaRPr b="0" lang="en-US" sz="3200" spc="-1" strike="noStrike">
              <a:solidFill>
                <a:srgbClr val="000000"/>
              </a:solidFill>
              <a:latin typeface="Verdana"/>
            </a:endParaRPr>
          </a:p>
          <a:p>
            <a:pPr marL="514440" indent="-514080">
              <a:lnSpc>
                <a:spcPct val="150000"/>
              </a:lnSpc>
              <a:spcBef>
                <a:spcPts val="641"/>
              </a:spcBef>
              <a:buClr>
                <a:srgbClr val="000000"/>
              </a:buClr>
              <a:buFont typeface="Verdana"/>
              <a:buAutoNum type="arabicPeriod"/>
            </a:pPr>
            <a:r>
              <a:rPr b="0" lang="en-US" sz="3200" spc="-1" strike="noStrike">
                <a:solidFill>
                  <a:srgbClr val="000000"/>
                </a:solidFill>
                <a:latin typeface="Verdana"/>
                <a:ea typeface="Verdana"/>
              </a:rPr>
              <a:t>Atteinte à l’intégrité des données </a:t>
            </a:r>
            <a:endParaRPr b="0" lang="en-US" sz="3200" spc="-1" strike="noStrike">
              <a:solidFill>
                <a:srgbClr val="000000"/>
              </a:solidFill>
              <a:latin typeface="Verdana"/>
            </a:endParaRPr>
          </a:p>
          <a:p>
            <a:pPr marL="514440" indent="-514080">
              <a:lnSpc>
                <a:spcPct val="150000"/>
              </a:lnSpc>
              <a:spcBef>
                <a:spcPts val="641"/>
              </a:spcBef>
              <a:buClr>
                <a:srgbClr val="000000"/>
              </a:buClr>
              <a:buFont typeface="Verdana"/>
              <a:buAutoNum type="arabicPeriod"/>
            </a:pPr>
            <a:r>
              <a:rPr b="0" lang="en-US" sz="3200" spc="-1" strike="noStrike">
                <a:solidFill>
                  <a:srgbClr val="000000"/>
                </a:solidFill>
                <a:latin typeface="Verdana"/>
                <a:ea typeface="Verdana"/>
              </a:rPr>
              <a:t>Atteinte à l’intégrité du système </a:t>
            </a:r>
            <a:endParaRPr b="0" lang="en-US" sz="3200" spc="-1" strike="noStrike">
              <a:solidFill>
                <a:srgbClr val="000000"/>
              </a:solidFill>
              <a:latin typeface="Verdana"/>
            </a:endParaRPr>
          </a:p>
          <a:p>
            <a:pPr marL="514440" indent="-514080">
              <a:lnSpc>
                <a:spcPct val="150000"/>
              </a:lnSpc>
              <a:spcBef>
                <a:spcPts val="641"/>
              </a:spcBef>
              <a:buClr>
                <a:srgbClr val="000000"/>
              </a:buClr>
              <a:buFont typeface="Verdana"/>
              <a:buAutoNum type="arabicPeriod"/>
            </a:pPr>
            <a:r>
              <a:rPr b="0" lang="en-US" sz="3200" spc="-1" strike="noStrike">
                <a:solidFill>
                  <a:srgbClr val="000000"/>
                </a:solidFill>
                <a:latin typeface="Verdana"/>
                <a:ea typeface="Verdana"/>
              </a:rPr>
              <a:t>Abus de dispositifs </a:t>
            </a:r>
            <a:endParaRPr b="0" lang="en-US" sz="3200" spc="-1" strike="noStrike">
              <a:solidFill>
                <a:srgbClr val="000000"/>
              </a:solidFill>
              <a:latin typeface="Verdana"/>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9" name="CustomShape 1"/>
          <p:cNvSpPr/>
          <p:nvPr/>
        </p:nvSpPr>
        <p:spPr>
          <a:xfrm>
            <a:off x="4250160" y="1158480"/>
            <a:ext cx="4638240" cy="521100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100" spc="-1" strike="noStrike">
                <a:solidFill>
                  <a:srgbClr val="000000"/>
                </a:solidFill>
                <a:latin typeface="Verdana"/>
                <a:ea typeface="MS PGothic"/>
              </a:rPr>
              <a:t>Les parties peuvent limiter la criminalisation de l'accès illégal avec les éléments qualificatifs suivants :</a:t>
            </a:r>
            <a:endParaRPr b="0" lang="en-GB" sz="2100" spc="-1" strike="noStrike">
              <a:latin typeface="Arial"/>
            </a:endParaRPr>
          </a:p>
          <a:p>
            <a:pPr lvl="1" marL="800280" indent="-342720" algn="just">
              <a:lnSpc>
                <a:spcPct val="100000"/>
              </a:lnSpc>
              <a:buClr>
                <a:srgbClr val="000000"/>
              </a:buClr>
              <a:buFont typeface="Wingdings" charset="2"/>
              <a:buChar char=""/>
            </a:pPr>
            <a:r>
              <a:rPr b="0" lang="en-GB" sz="2100" spc="-1" strike="noStrike">
                <a:solidFill>
                  <a:srgbClr val="000000"/>
                </a:solidFill>
                <a:latin typeface="Verdana"/>
                <a:ea typeface="MS PGothic"/>
              </a:rPr>
              <a:t>Violation des mesures de sécurité</a:t>
            </a:r>
            <a:endParaRPr b="0" lang="en-GB" sz="2100" spc="-1" strike="noStrike">
              <a:latin typeface="Arial"/>
            </a:endParaRPr>
          </a:p>
          <a:p>
            <a:pPr lvl="1" marL="800280" indent="-342720" algn="just">
              <a:lnSpc>
                <a:spcPct val="100000"/>
              </a:lnSpc>
              <a:buClr>
                <a:srgbClr val="000000"/>
              </a:buClr>
              <a:buFont typeface="Wingdings" charset="2"/>
              <a:buChar char=""/>
            </a:pPr>
            <a:r>
              <a:rPr b="0" lang="en-GB" sz="2100" spc="-1" strike="noStrike">
                <a:solidFill>
                  <a:srgbClr val="000000"/>
                </a:solidFill>
                <a:latin typeface="Verdana"/>
                <a:ea typeface="MS PGothic"/>
              </a:rPr>
              <a:t>Intention d'obtenir des données informatiques</a:t>
            </a:r>
            <a:endParaRPr b="0" lang="en-GB" sz="2100" spc="-1" strike="noStrike">
              <a:latin typeface="Arial"/>
            </a:endParaRPr>
          </a:p>
          <a:p>
            <a:pPr lvl="1" marL="800280" indent="-342720" algn="just">
              <a:lnSpc>
                <a:spcPct val="100000"/>
              </a:lnSpc>
              <a:buClr>
                <a:srgbClr val="000000"/>
              </a:buClr>
              <a:buFont typeface="Wingdings" charset="2"/>
              <a:buChar char=""/>
            </a:pPr>
            <a:r>
              <a:rPr b="0" lang="en-GB" sz="2100" spc="-1" strike="noStrike">
                <a:solidFill>
                  <a:srgbClr val="000000"/>
                </a:solidFill>
                <a:latin typeface="Verdana"/>
                <a:ea typeface="MS PGothic"/>
              </a:rPr>
              <a:t>Intention malhonnête </a:t>
            </a:r>
            <a:endParaRPr b="0" lang="en-GB" sz="2100" spc="-1" strike="noStrike">
              <a:latin typeface="Arial"/>
            </a:endParaRPr>
          </a:p>
          <a:p>
            <a:pPr lvl="1" marL="800280" indent="-342720" algn="just">
              <a:lnSpc>
                <a:spcPct val="100000"/>
              </a:lnSpc>
              <a:buClr>
                <a:srgbClr val="000000"/>
              </a:buClr>
              <a:buFont typeface="Wingdings" charset="2"/>
              <a:buChar char=""/>
            </a:pPr>
            <a:r>
              <a:rPr b="0" lang="en-GB" sz="2100" spc="-1" strike="noStrike">
                <a:solidFill>
                  <a:srgbClr val="000000"/>
                </a:solidFill>
                <a:latin typeface="Verdana"/>
                <a:ea typeface="MS PGothic"/>
              </a:rPr>
              <a:t>Accès en relation avec un système informatique qui est connecté à un autre système informatique (à l'exclusion de l'accès à des systèmes informatiques autonomes)</a:t>
            </a:r>
            <a:endParaRPr b="0" lang="en-GB" sz="2100" spc="-1" strike="noStrike">
              <a:latin typeface="Arial"/>
            </a:endParaRPr>
          </a:p>
        </p:txBody>
      </p:sp>
      <p:sp>
        <p:nvSpPr>
          <p:cNvPr id="310"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F39251EB-767A-4B99-983D-25967BF47CDB}"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11"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12"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13" name="CustomShape 5"/>
          <p:cNvSpPr/>
          <p:nvPr/>
        </p:nvSpPr>
        <p:spPr>
          <a:xfrm>
            <a:off x="1475640" y="-2448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Accès illégal ("violation des mesures de sécurité...")</a:t>
            </a:r>
            <a:endParaRPr b="0" lang="en-GB" sz="3200" spc="-1" strike="noStrike">
              <a:latin typeface="Arial"/>
            </a:endParaRPr>
          </a:p>
        </p:txBody>
      </p:sp>
      <p:pic>
        <p:nvPicPr>
          <p:cNvPr id="314" name="Picture 4" descr=""/>
          <p:cNvPicPr/>
          <p:nvPr/>
        </p:nvPicPr>
        <p:blipFill>
          <a:blip r:embed="rId1"/>
          <a:stretch/>
        </p:blipFill>
        <p:spPr>
          <a:xfrm>
            <a:off x="0" y="-27000"/>
            <a:ext cx="1177560" cy="1079280"/>
          </a:xfrm>
          <a:prstGeom prst="rect">
            <a:avLst/>
          </a:prstGeom>
          <a:ln>
            <a:noFill/>
          </a:ln>
        </p:spPr>
      </p:pic>
      <p:sp>
        <p:nvSpPr>
          <p:cNvPr id="315" name="CustomShape 6"/>
          <p:cNvSpPr/>
          <p:nvPr/>
        </p:nvSpPr>
        <p:spPr>
          <a:xfrm>
            <a:off x="-108360" y="1170000"/>
            <a:ext cx="4248000" cy="530244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 </a:t>
            </a:r>
            <a:r>
              <a:rPr b="0" lang="en-GB" sz="1800" spc="-1" strike="noStrike">
                <a:solidFill>
                  <a:srgbClr val="000000"/>
                </a:solidFill>
                <a:latin typeface="Verdana"/>
                <a:ea typeface="MS PGothic"/>
              </a:rPr>
              <a:t>Chaque Partie adopte les mesures législatives et autres qui se révèlent nécessaires pour ériger en infraction pénale, conformément à son droit interne, l’accès intentionnel et sans droit à tout ou partie d'un système informatique. Une Partie peut exiger que l’infraction soit commise en </a:t>
            </a:r>
            <a:r>
              <a:rPr b="1" lang="en-GB" sz="1800" spc="-1" strike="noStrike">
                <a:solidFill>
                  <a:srgbClr val="ff0000"/>
                </a:solidFill>
                <a:latin typeface="Verdana"/>
                <a:ea typeface="MS PGothic"/>
              </a:rPr>
              <a:t>violation des mesures de sécurité</a:t>
            </a:r>
            <a:r>
              <a:rPr b="0" lang="en-GB" sz="1800" spc="-1" strike="noStrike">
                <a:solidFill>
                  <a:srgbClr val="000000"/>
                </a:solidFill>
                <a:latin typeface="Verdana"/>
                <a:ea typeface="MS PGothic"/>
              </a:rPr>
              <a:t>, dans </a:t>
            </a:r>
            <a:r>
              <a:rPr b="1" lang="en-GB" sz="1800" spc="-1" strike="noStrike">
                <a:solidFill>
                  <a:srgbClr val="ff0000"/>
                </a:solidFill>
                <a:latin typeface="Verdana"/>
                <a:ea typeface="MS PGothic"/>
              </a:rPr>
              <a:t>l’intention d’obtenir des données informatiques </a:t>
            </a:r>
            <a:r>
              <a:rPr b="0" lang="en-GB" sz="1800" spc="-1" strike="noStrike">
                <a:solidFill>
                  <a:srgbClr val="000000"/>
                </a:solidFill>
                <a:latin typeface="Verdana"/>
                <a:ea typeface="MS PGothic"/>
              </a:rPr>
              <a:t>ou </a:t>
            </a:r>
            <a:r>
              <a:rPr b="1" lang="en-GB" sz="1800" spc="-1" strike="noStrike">
                <a:solidFill>
                  <a:srgbClr val="ff0000"/>
                </a:solidFill>
                <a:latin typeface="Verdana"/>
                <a:ea typeface="MS PGothic"/>
              </a:rPr>
              <a:t>dans une autre intention délictueuse</a:t>
            </a:r>
            <a:r>
              <a:rPr b="0" lang="en-GB" sz="1800" spc="-1" strike="noStrike">
                <a:solidFill>
                  <a:srgbClr val="000000"/>
                </a:solidFill>
                <a:latin typeface="Verdana"/>
                <a:ea typeface="MS PGothic"/>
              </a:rPr>
              <a:t>, ou soit en relation avec </a:t>
            </a:r>
            <a:r>
              <a:rPr b="1" lang="en-GB" sz="1800" spc="-1" strike="noStrike">
                <a:solidFill>
                  <a:srgbClr val="ff0000"/>
                </a:solidFill>
                <a:latin typeface="Verdana"/>
                <a:ea typeface="MS PGothic"/>
              </a:rPr>
              <a:t>un système informatique connecté à un autre système informatique</a:t>
            </a:r>
            <a:r>
              <a:rPr b="0" lang="en-GB" sz="1800" spc="-1" strike="noStrike">
                <a:solidFill>
                  <a:srgbClr val="000000"/>
                </a:solidFill>
                <a:latin typeface="Verdana"/>
                <a:ea typeface="MS PGothic"/>
              </a:rPr>
              <a:t>.</a:t>
            </a:r>
            <a:endParaRPr b="0" lang="en-GB" sz="1800" spc="-1" strike="noStrike">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6" name="TextShape 1"/>
          <p:cNvSpPr txBox="1"/>
          <p:nvPr/>
        </p:nvSpPr>
        <p:spPr>
          <a:xfrm>
            <a:off x="722160" y="4406760"/>
            <a:ext cx="7772040" cy="1361880"/>
          </a:xfrm>
          <a:prstGeom prst="rect">
            <a:avLst/>
          </a:prstGeom>
          <a:noFill/>
          <a:ln>
            <a:noFill/>
          </a:ln>
        </p:spPr>
        <p:txBody>
          <a:bodyPr>
            <a:noAutofit/>
          </a:bodyPr>
          <a:p>
            <a:pPr>
              <a:lnSpc>
                <a:spcPct val="100000"/>
              </a:lnSpc>
            </a:pPr>
            <a:r>
              <a:rPr b="1" lang="en-US" sz="4000" spc="-1" strike="noStrike" cap="all">
                <a:solidFill>
                  <a:srgbClr val="000000"/>
                </a:solidFill>
                <a:latin typeface="Verdana"/>
                <a:ea typeface="Verdana"/>
              </a:rPr>
              <a:t>Interception illégale</a:t>
            </a:r>
            <a:endParaRPr b="0" lang="en-US" sz="4000" spc="-1" strike="noStrike">
              <a:solidFill>
                <a:srgbClr val="000000"/>
              </a:solidFill>
              <a:latin typeface="Calibri"/>
            </a:endParaRPr>
          </a:p>
        </p:txBody>
      </p:sp>
      <p:sp>
        <p:nvSpPr>
          <p:cNvPr id="317" name="TextShape 2"/>
          <p:cNvSpPr txBox="1"/>
          <p:nvPr/>
        </p:nvSpPr>
        <p:spPr>
          <a:xfrm>
            <a:off x="722160" y="2906640"/>
            <a:ext cx="7772040" cy="1499760"/>
          </a:xfrm>
          <a:prstGeom prst="rect">
            <a:avLst/>
          </a:prstGeom>
          <a:noFill/>
          <a:ln>
            <a:noFill/>
          </a:ln>
        </p:spPr>
        <p:txBody>
          <a:bodyPr anchor="b">
            <a:noAutofit/>
          </a:bodyPr>
          <a:p>
            <a:pPr>
              <a:lnSpc>
                <a:spcPct val="100000"/>
              </a:lnSpc>
              <a:spcBef>
                <a:spcPts val="400"/>
              </a:spcBef>
            </a:pPr>
            <a:r>
              <a:rPr b="0" lang="en-US" sz="2000" spc="-1" strike="noStrike">
                <a:solidFill>
                  <a:srgbClr val="8b8b8b"/>
                </a:solidFill>
                <a:latin typeface="Verdana"/>
                <a:ea typeface="Verdana"/>
              </a:rPr>
              <a:t>Dispositions de fond de la Convention de Budapest (1ère partie)</a:t>
            </a:r>
            <a:endParaRPr b="0" lang="en-US" sz="2000" spc="-1" strike="noStrike">
              <a:solidFill>
                <a:srgbClr val="000000"/>
              </a:solidFill>
              <a:latin typeface="Verdana"/>
            </a:endParaRPr>
          </a:p>
        </p:txBody>
      </p:sp>
      <p:sp>
        <p:nvSpPr>
          <p:cNvPr id="318"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6D30FCD6-3114-4F43-80B8-370BB52C8144}"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19"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20"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21" name="CustomShape 6"/>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Section 3</a:t>
            </a:r>
            <a:endParaRPr b="0" lang="en-GB" sz="3200" spc="-1" strike="noStrike">
              <a:latin typeface="Arial"/>
            </a:endParaRPr>
          </a:p>
        </p:txBody>
      </p:sp>
      <p:pic>
        <p:nvPicPr>
          <p:cNvPr id="322"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3"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0E7EA0AE-5D79-45EB-9570-5F8882C6DD23}"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24"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25"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26" name="CustomShape 4"/>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Interception illégale</a:t>
            </a:r>
            <a:endParaRPr b="0" lang="en-GB" sz="3200" spc="-1" strike="noStrike">
              <a:latin typeface="Arial"/>
            </a:endParaRPr>
          </a:p>
        </p:txBody>
      </p:sp>
      <p:pic>
        <p:nvPicPr>
          <p:cNvPr id="327" name="Picture 4" descr=""/>
          <p:cNvPicPr/>
          <p:nvPr/>
        </p:nvPicPr>
        <p:blipFill>
          <a:blip r:embed="rId1"/>
          <a:stretch/>
        </p:blipFill>
        <p:spPr>
          <a:xfrm>
            <a:off x="0" y="-27000"/>
            <a:ext cx="1177560" cy="1079280"/>
          </a:xfrm>
          <a:prstGeom prst="rect">
            <a:avLst/>
          </a:prstGeom>
          <a:ln>
            <a:noFill/>
          </a:ln>
        </p:spPr>
      </p:pic>
      <p:sp>
        <p:nvSpPr>
          <p:cNvPr id="328" name="CustomShape 5"/>
          <p:cNvSpPr/>
          <p:nvPr/>
        </p:nvSpPr>
        <p:spPr>
          <a:xfrm>
            <a:off x="457200" y="1270080"/>
            <a:ext cx="8229240" cy="5106600"/>
          </a:xfrm>
          <a:prstGeom prst="rect">
            <a:avLst/>
          </a:prstGeom>
          <a:noFill/>
          <a:ln w="38160">
            <a:solidFill>
              <a:srgbClr val="ff0000"/>
            </a:solidFill>
            <a:miter/>
          </a:ln>
        </p:spPr>
        <p:style>
          <a:lnRef idx="0"/>
          <a:fillRef idx="0"/>
          <a:effectRef idx="0"/>
          <a:fontRef idx="minor"/>
        </p:style>
        <p:txBody>
          <a:bodyPr lIns="90000" rIns="90000" tIns="45000" bIns="45000">
            <a:noAutofit/>
          </a:bodyPr>
          <a:p>
            <a:pPr marL="343080" indent="-342720" algn="ctr">
              <a:lnSpc>
                <a:spcPct val="80000"/>
              </a:lnSpc>
              <a:spcBef>
                <a:spcPts val="601"/>
              </a:spcBef>
            </a:pPr>
            <a:endParaRPr b="0" lang="en-GB" sz="1800" spc="-1" strike="noStrike">
              <a:latin typeface="Arial"/>
            </a:endParaRPr>
          </a:p>
          <a:p>
            <a:pPr marL="343080" indent="-342720" algn="ctr">
              <a:lnSpc>
                <a:spcPct val="80000"/>
              </a:lnSpc>
              <a:spcBef>
                <a:spcPts val="601"/>
              </a:spcBef>
            </a:pPr>
            <a:r>
              <a:rPr b="1" i="1" lang="en-GB" sz="3000" spc="-1" strike="noStrike">
                <a:solidFill>
                  <a:srgbClr val="000000"/>
                </a:solidFill>
                <a:latin typeface="Verdana"/>
                <a:ea typeface="ＭＳ Ｐゴシック"/>
              </a:rPr>
              <a:t>Interception illégale</a:t>
            </a:r>
            <a:endParaRPr b="0" lang="en-GB" sz="3000" spc="-1" strike="noStrike">
              <a:latin typeface="Arial"/>
            </a:endParaRPr>
          </a:p>
          <a:p>
            <a:pPr marL="343080" indent="-342720" algn="ctr">
              <a:lnSpc>
                <a:spcPct val="80000"/>
              </a:lnSpc>
              <a:spcBef>
                <a:spcPts val="601"/>
              </a:spcBef>
            </a:pPr>
            <a:r>
              <a:rPr b="1" i="1" lang="en-GB" sz="3000" spc="-1" strike="noStrike">
                <a:solidFill>
                  <a:srgbClr val="000000"/>
                </a:solidFill>
                <a:latin typeface="Verdana"/>
                <a:ea typeface="ＭＳ Ｐゴシック"/>
              </a:rPr>
              <a:t>(Article 3 –Convention de Budapest)</a:t>
            </a:r>
            <a:endParaRPr b="0" lang="en-GB" sz="3000" spc="-1" strike="noStrike">
              <a:latin typeface="Arial"/>
            </a:endParaRPr>
          </a:p>
          <a:p>
            <a:pPr marL="343080" indent="-342720">
              <a:lnSpc>
                <a:spcPct val="80000"/>
              </a:lnSpc>
              <a:spcBef>
                <a:spcPts val="601"/>
              </a:spcBef>
            </a:pPr>
            <a:endParaRPr b="0" lang="en-GB" sz="3000" spc="-1" strike="noStrike">
              <a:latin typeface="Arial"/>
            </a:endParaRPr>
          </a:p>
          <a:p>
            <a:pPr marL="343080" indent="-342720" algn="ctr">
              <a:lnSpc>
                <a:spcPct val="80000"/>
              </a:lnSpc>
              <a:spcBef>
                <a:spcPts val="561"/>
              </a:spcBef>
              <a:buClr>
                <a:srgbClr val="000000"/>
              </a:buClr>
              <a:buFont typeface="Arial"/>
              <a:buChar char="•"/>
            </a:pPr>
            <a:r>
              <a:rPr b="0" i="1" lang="en-GB" sz="2800" spc="-1" strike="noStrike">
                <a:solidFill>
                  <a:srgbClr val="000000"/>
                </a:solidFill>
                <a:latin typeface="Verdana"/>
                <a:ea typeface="ＭＳ Ｐゴシック"/>
              </a:rPr>
              <a:t>Intentionnellement, et sans droit</a:t>
            </a:r>
            <a:endParaRPr b="0" lang="en-GB" sz="2800" spc="-1" strike="noStrike">
              <a:latin typeface="Arial"/>
            </a:endParaRPr>
          </a:p>
          <a:p>
            <a:pPr algn="ctr">
              <a:lnSpc>
                <a:spcPct val="80000"/>
              </a:lnSpc>
              <a:spcBef>
                <a:spcPts val="561"/>
              </a:spcBef>
            </a:pPr>
            <a:endParaRPr b="0" lang="en-GB" sz="2800" spc="-1" strike="noStrike">
              <a:latin typeface="Arial"/>
            </a:endParaRPr>
          </a:p>
          <a:p>
            <a:pPr marL="343080" indent="-342720" algn="ctr">
              <a:lnSpc>
                <a:spcPct val="80000"/>
              </a:lnSpc>
              <a:spcBef>
                <a:spcPts val="561"/>
              </a:spcBef>
              <a:buClr>
                <a:srgbClr val="000000"/>
              </a:buClr>
              <a:buFont typeface="Arial"/>
              <a:buChar char="•"/>
            </a:pPr>
            <a:r>
              <a:rPr b="0" i="1" lang="en-GB" sz="2800" spc="-1" strike="noStrike">
                <a:solidFill>
                  <a:srgbClr val="000000"/>
                </a:solidFill>
                <a:latin typeface="Verdana"/>
                <a:ea typeface="ＭＳ Ｐゴシック"/>
              </a:rPr>
              <a:t>Intercepter, par des moyens techniques, les transmissions non publiques de données informatiques</a:t>
            </a:r>
            <a:endParaRPr b="0" lang="en-GB" sz="2800" spc="-1" strike="noStrike">
              <a:latin typeface="Arial"/>
            </a:endParaRPr>
          </a:p>
          <a:p>
            <a:pPr algn="ctr">
              <a:lnSpc>
                <a:spcPct val="80000"/>
              </a:lnSpc>
              <a:spcBef>
                <a:spcPts val="561"/>
              </a:spcBef>
            </a:pPr>
            <a:endParaRPr b="0" lang="en-GB" sz="2800" spc="-1" strike="noStrike">
              <a:latin typeface="Arial"/>
            </a:endParaRPr>
          </a:p>
          <a:p>
            <a:pPr marL="343080" indent="-342720" algn="ctr">
              <a:lnSpc>
                <a:spcPct val="80000"/>
              </a:lnSpc>
              <a:spcBef>
                <a:spcPts val="561"/>
              </a:spcBef>
              <a:buClr>
                <a:srgbClr val="000000"/>
              </a:buClr>
              <a:buFont typeface="Arial"/>
              <a:buChar char="•"/>
            </a:pPr>
            <a:r>
              <a:rPr b="0" i="1" lang="en-GB" sz="2800" spc="-1" strike="noStrike">
                <a:solidFill>
                  <a:srgbClr val="000000"/>
                </a:solidFill>
                <a:latin typeface="Verdana"/>
                <a:ea typeface="ＭＳ Ｐゴシック"/>
              </a:rPr>
              <a:t>Vers, depuis ou au sein d'un système informatique</a:t>
            </a:r>
            <a:endParaRPr b="0" lang="en-GB" sz="2800" spc="-1" strike="noStrike">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9"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EF627EE1-3F90-47D2-BF45-2A9913741FBF}"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30"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31"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32" name="CustomShape 4"/>
          <p:cNvSpPr/>
          <p:nvPr/>
        </p:nvSpPr>
        <p:spPr>
          <a:xfrm>
            <a:off x="971640" y="34920"/>
            <a:ext cx="8164080" cy="5169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800" spc="-1" strike="noStrike">
                <a:solidFill>
                  <a:srgbClr val="ffffff"/>
                </a:solidFill>
                <a:latin typeface="Verdana"/>
                <a:ea typeface="Verdana"/>
              </a:rPr>
              <a:t>Interception illégale: Exemple</a:t>
            </a:r>
            <a:endParaRPr b="0" lang="en-GB" sz="2800" spc="-1" strike="noStrike">
              <a:latin typeface="Arial"/>
            </a:endParaRPr>
          </a:p>
        </p:txBody>
      </p:sp>
      <p:pic>
        <p:nvPicPr>
          <p:cNvPr id="333" name="Picture 4" descr=""/>
          <p:cNvPicPr/>
          <p:nvPr/>
        </p:nvPicPr>
        <p:blipFill>
          <a:blip r:embed="rId1"/>
          <a:stretch/>
        </p:blipFill>
        <p:spPr>
          <a:xfrm>
            <a:off x="0" y="-27000"/>
            <a:ext cx="1177560" cy="1079280"/>
          </a:xfrm>
          <a:prstGeom prst="rect">
            <a:avLst/>
          </a:prstGeom>
          <a:ln>
            <a:noFill/>
          </a:ln>
        </p:spPr>
      </p:pic>
      <p:pic>
        <p:nvPicPr>
          <p:cNvPr id="334" name="Picture 1" descr=""/>
          <p:cNvPicPr/>
          <p:nvPr/>
        </p:nvPicPr>
        <p:blipFill>
          <a:blip r:embed="rId2"/>
          <a:srcRect l="0" t="0" r="0" b="3233"/>
          <a:stretch/>
        </p:blipFill>
        <p:spPr>
          <a:xfrm>
            <a:off x="0" y="992160"/>
            <a:ext cx="9143640" cy="5605200"/>
          </a:xfrm>
          <a:prstGeom prst="rect">
            <a:avLst/>
          </a:prstGeom>
          <a:ln>
            <a:noFill/>
          </a:ln>
        </p:spPr>
      </p:pic>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5"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12918EEF-4B14-45CE-9E20-877ADF802466}"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36"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37"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38" name="CustomShape 4"/>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Interception illégale: Exemple</a:t>
            </a:r>
            <a:endParaRPr b="0" lang="en-GB" sz="3200" spc="-1" strike="noStrike">
              <a:latin typeface="Arial"/>
            </a:endParaRPr>
          </a:p>
        </p:txBody>
      </p:sp>
      <p:pic>
        <p:nvPicPr>
          <p:cNvPr id="339" name="Picture 4" descr=""/>
          <p:cNvPicPr/>
          <p:nvPr/>
        </p:nvPicPr>
        <p:blipFill>
          <a:blip r:embed="rId1"/>
          <a:stretch/>
        </p:blipFill>
        <p:spPr>
          <a:xfrm>
            <a:off x="0" y="-27000"/>
            <a:ext cx="1177560" cy="1079280"/>
          </a:xfrm>
          <a:prstGeom prst="rect">
            <a:avLst/>
          </a:prstGeom>
          <a:ln>
            <a:noFill/>
          </a:ln>
        </p:spPr>
      </p:pic>
      <p:pic>
        <p:nvPicPr>
          <p:cNvPr id="340" name="Picture 13" descr=""/>
          <p:cNvPicPr/>
          <p:nvPr/>
        </p:nvPicPr>
        <p:blipFill>
          <a:blip r:embed="rId2"/>
          <a:stretch/>
        </p:blipFill>
        <p:spPr>
          <a:xfrm>
            <a:off x="14400" y="1628640"/>
            <a:ext cx="9143640" cy="4176000"/>
          </a:xfrm>
          <a:prstGeom prst="rect">
            <a:avLst/>
          </a:prstGeom>
          <a:ln>
            <a:noFill/>
          </a:ln>
        </p:spPr>
      </p:pic>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1" name="CustomShape 1"/>
          <p:cNvSpPr/>
          <p:nvPr/>
        </p:nvSpPr>
        <p:spPr>
          <a:xfrm>
            <a:off x="4275360" y="1287360"/>
            <a:ext cx="4746600" cy="435924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L'interception signifie l'écoute, le contrôle ou la surveillance des communications. </a:t>
            </a:r>
            <a:endParaRPr b="0" lang="en-GB" sz="2000" spc="-1" strike="noStrike">
              <a:latin typeface="Arial"/>
            </a:endParaRPr>
          </a:p>
          <a:p>
            <a:pPr algn="just">
              <a:lnSpc>
                <a:spcPct val="100000"/>
              </a:lnSpc>
            </a:pP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La disposition vise à protéger la confidentialité des communications de données </a:t>
            </a:r>
            <a:endParaRPr b="0" lang="en-GB" sz="2000" spc="-1" strike="noStrike">
              <a:latin typeface="Arial"/>
            </a:endParaRPr>
          </a:p>
          <a:p>
            <a:pPr algn="just">
              <a:lnSpc>
                <a:spcPct val="100000"/>
              </a:lnSpc>
            </a:pP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S'attaque aux équivalents de l'écoute et de l'enregistrement traditionnels des conversations téléphoniques orales lorsqu'ils sont appliqués à la transmission de données informatiques.</a:t>
            </a:r>
            <a:endParaRPr b="0" lang="en-GB" sz="2000" spc="-1" strike="noStrike">
              <a:latin typeface="Arial"/>
            </a:endParaRPr>
          </a:p>
        </p:txBody>
      </p:sp>
      <p:sp>
        <p:nvSpPr>
          <p:cNvPr id="342"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CF1736E5-B246-413B-A660-3EA2E7892CE3}"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43"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44"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45" name="CustomShape 5"/>
          <p:cNvSpPr/>
          <p:nvPr/>
        </p:nvSpPr>
        <p:spPr>
          <a:xfrm>
            <a:off x="1403280" y="-2736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Interception illégale</a:t>
            </a:r>
            <a:endParaRPr b="0" lang="en-GB" sz="3200" spc="-1" strike="noStrike">
              <a:latin typeface="Arial"/>
            </a:endParaRPr>
          </a:p>
          <a:p>
            <a:pPr algn="r">
              <a:lnSpc>
                <a:spcPct val="100000"/>
              </a:lnSpc>
            </a:pPr>
            <a:r>
              <a:rPr b="1" lang="en-GB" sz="3200" spc="-1" strike="noStrike">
                <a:solidFill>
                  <a:srgbClr val="ffffff"/>
                </a:solidFill>
                <a:latin typeface="Verdana"/>
                <a:ea typeface="Verdana"/>
              </a:rPr>
              <a:t>(“interception”)</a:t>
            </a:r>
            <a:endParaRPr b="0" lang="en-GB" sz="3200" spc="-1" strike="noStrike">
              <a:latin typeface="Arial"/>
            </a:endParaRPr>
          </a:p>
        </p:txBody>
      </p:sp>
      <p:pic>
        <p:nvPicPr>
          <p:cNvPr id="346" name="Picture 4" descr=""/>
          <p:cNvPicPr/>
          <p:nvPr/>
        </p:nvPicPr>
        <p:blipFill>
          <a:blip r:embed="rId1"/>
          <a:stretch/>
        </p:blipFill>
        <p:spPr>
          <a:xfrm>
            <a:off x="0" y="-27000"/>
            <a:ext cx="1177560" cy="1079280"/>
          </a:xfrm>
          <a:prstGeom prst="rect">
            <a:avLst/>
          </a:prstGeom>
          <a:ln>
            <a:noFill/>
          </a:ln>
        </p:spPr>
      </p:pic>
      <p:sp>
        <p:nvSpPr>
          <p:cNvPr id="347" name="CustomShape 6"/>
          <p:cNvSpPr/>
          <p:nvPr/>
        </p:nvSpPr>
        <p:spPr>
          <a:xfrm>
            <a:off x="-33480" y="1164240"/>
            <a:ext cx="4308480" cy="520092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Chaque Partie adopte les mesures législatives et autres qui se révèlent nécessaires pour ériger en infraction pénale, conformément à son droit interne, l’</a:t>
            </a:r>
            <a:r>
              <a:rPr b="1" lang="en-GB" sz="1600" spc="-1" strike="noStrike">
                <a:solidFill>
                  <a:srgbClr val="ff0000"/>
                </a:solidFill>
                <a:latin typeface="Verdana"/>
                <a:ea typeface="MS PGothic"/>
              </a:rPr>
              <a:t>interception</a:t>
            </a:r>
            <a:r>
              <a:rPr b="0" lang="en-GB" sz="1600" spc="-1" strike="noStrike">
                <a:solidFill>
                  <a:srgbClr val="000000"/>
                </a:solidFill>
                <a:latin typeface="Verdana"/>
                <a:ea typeface="MS PGothic"/>
              </a:rPr>
              <a:t> intentionnelle et sans droit, effectuée par des moyens techniques, de données informatiques, lors de transmissions non publiques, à destination, en provenance ou à l’intérieur d’un système informatique, y compris les émissions électromagnétiques provenant d'un système informatique transportant de telles données informatiques. Une Partie peut exiger que l’infraction soit commise dans une intention délictueuse ou soit en relation avec un système informatique connecté à un autre système informatique.</a:t>
            </a:r>
            <a:endParaRPr b="0" lang="en-GB" sz="1600" spc="-1" strike="noStrike">
              <a:latin typeface="Arial"/>
            </a:endParaRPr>
          </a:p>
        </p:txBody>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8" name="CustomShape 1"/>
          <p:cNvSpPr/>
          <p:nvPr/>
        </p:nvSpPr>
        <p:spPr>
          <a:xfrm>
            <a:off x="4312080" y="1287360"/>
            <a:ext cx="4746600" cy="472968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50" spc="-1" strike="noStrike">
                <a:solidFill>
                  <a:srgbClr val="000000"/>
                </a:solidFill>
                <a:latin typeface="Verdana"/>
                <a:ea typeface="MS PGothic"/>
              </a:rPr>
              <a:t>Exemples d'interception possible avec droit :</a:t>
            </a:r>
            <a:endParaRPr b="0" lang="en-GB" sz="205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Personne chargée ou autorisée par les participants de la transmission, y compris pour : </a:t>
            </a:r>
            <a:endParaRPr b="0" lang="en-GB" sz="1800" spc="-1" strike="noStrike">
              <a:latin typeface="Arial"/>
            </a:endParaRPr>
          </a:p>
          <a:p>
            <a:pPr lvl="2" marL="12574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Des essais autorisés convenus par les participants </a:t>
            </a:r>
            <a:endParaRPr b="0" lang="en-GB" sz="1800" spc="-1" strike="noStrike">
              <a:latin typeface="Arial"/>
            </a:endParaRPr>
          </a:p>
          <a:p>
            <a:pPr lvl="2" marL="12574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Des activités de protection convenues par les participants </a:t>
            </a:r>
            <a:endParaRPr b="0" lang="en-GB" sz="18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L'utilisation de cookies sur des sites web </a:t>
            </a:r>
            <a:endParaRPr b="0" lang="en-GB" sz="2000" spc="-1" strike="noStrike">
              <a:latin typeface="Arial"/>
            </a:endParaRPr>
          </a:p>
          <a:p>
            <a:pPr marL="343080" indent="-342720" algn="just">
              <a:lnSpc>
                <a:spcPct val="100000"/>
              </a:lnSpc>
              <a:buClr>
                <a:srgbClr val="000000"/>
              </a:buClr>
              <a:buFont typeface="Wingdings" charset="2"/>
              <a:buChar char=""/>
            </a:pPr>
            <a:r>
              <a:rPr b="0" lang="en-GB" sz="2050" spc="-1" strike="noStrike">
                <a:solidFill>
                  <a:srgbClr val="000000"/>
                </a:solidFill>
                <a:latin typeface="Verdana"/>
                <a:ea typeface="MS PGothic"/>
              </a:rPr>
              <a:t>La surveillance légalement autorisée par les autorités judiciaires.</a:t>
            </a:r>
            <a:endParaRPr b="0" lang="en-GB" sz="2050" spc="-1" strike="noStrike">
              <a:latin typeface="Arial"/>
            </a:endParaRPr>
          </a:p>
        </p:txBody>
      </p:sp>
      <p:sp>
        <p:nvSpPr>
          <p:cNvPr id="349" name="CustomShape 2"/>
          <p:cNvSpPr/>
          <p:nvPr/>
        </p:nvSpPr>
        <p:spPr>
          <a:xfrm>
            <a:off x="4428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478E9E2D-CDD1-4A39-BE23-75011ACFEE72}"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50" name="CustomShape 3"/>
          <p:cNvSpPr/>
          <p:nvPr/>
        </p:nvSpPr>
        <p:spPr>
          <a:xfrm>
            <a:off x="3636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51" name="CustomShape 4"/>
          <p:cNvSpPr/>
          <p:nvPr/>
        </p:nvSpPr>
        <p:spPr>
          <a:xfrm>
            <a:off x="4428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52" name="CustomShape 5"/>
          <p:cNvSpPr/>
          <p:nvPr/>
        </p:nvSpPr>
        <p:spPr>
          <a:xfrm>
            <a:off x="1440000" y="4464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Interception illégale</a:t>
            </a:r>
            <a:endParaRPr b="0" lang="en-GB" sz="3200" spc="-1" strike="noStrike">
              <a:latin typeface="Arial"/>
            </a:endParaRPr>
          </a:p>
          <a:p>
            <a:pPr algn="r">
              <a:lnSpc>
                <a:spcPct val="100000"/>
              </a:lnSpc>
            </a:pPr>
            <a:r>
              <a:rPr b="1" lang="en-GB" sz="3200" spc="-1" strike="noStrike">
                <a:solidFill>
                  <a:srgbClr val="ffffff"/>
                </a:solidFill>
                <a:latin typeface="Verdana"/>
                <a:ea typeface="Verdana"/>
              </a:rPr>
              <a:t>(“sans droit”)</a:t>
            </a:r>
            <a:endParaRPr b="0" lang="en-GB" sz="3200" spc="-1" strike="noStrike">
              <a:latin typeface="Arial"/>
            </a:endParaRPr>
          </a:p>
        </p:txBody>
      </p:sp>
      <p:pic>
        <p:nvPicPr>
          <p:cNvPr id="353" name="Picture 4" descr=""/>
          <p:cNvPicPr/>
          <p:nvPr/>
        </p:nvPicPr>
        <p:blipFill>
          <a:blip r:embed="rId1"/>
          <a:stretch/>
        </p:blipFill>
        <p:spPr>
          <a:xfrm>
            <a:off x="36360" y="-27000"/>
            <a:ext cx="1177560" cy="1079280"/>
          </a:xfrm>
          <a:prstGeom prst="rect">
            <a:avLst/>
          </a:prstGeom>
          <a:ln>
            <a:noFill/>
          </a:ln>
        </p:spPr>
      </p:pic>
      <p:sp>
        <p:nvSpPr>
          <p:cNvPr id="354" name="CustomShape 6"/>
          <p:cNvSpPr/>
          <p:nvPr/>
        </p:nvSpPr>
        <p:spPr>
          <a:xfrm>
            <a:off x="2880" y="1121760"/>
            <a:ext cx="4308480" cy="495756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Chaque Partie adopte les mesures législatives et autres qui se révèlent nécessaires pour ériger en infraction pénale, conformément à son droit interne, l’interception intentionnelle et </a:t>
            </a:r>
            <a:r>
              <a:rPr b="1" lang="en-GB" sz="1600" spc="-1" strike="noStrike">
                <a:solidFill>
                  <a:srgbClr val="ff0000"/>
                </a:solidFill>
                <a:latin typeface="Verdana"/>
                <a:ea typeface="MS PGothic"/>
              </a:rPr>
              <a:t>sans droit</a:t>
            </a:r>
            <a:r>
              <a:rPr b="0" lang="en-GB" sz="1600" spc="-1" strike="noStrike">
                <a:solidFill>
                  <a:srgbClr val="000000"/>
                </a:solidFill>
                <a:latin typeface="Verdana"/>
                <a:ea typeface="MS PGothic"/>
              </a:rPr>
              <a:t>, effectuée par des moyens techniques, de données informatiques, lors de transmissions non publiques, à destination, en provenance ou à l’intérieur d’un système informatique, y compris les émissions électromagnétiques provenant d'un système informatique transportant de telles données informatiques. Une Partie peut exiger que l’infraction soit commise dans une intention délictueuse ou soit en relation avec un système informatique connecté à un autre système informatique.</a:t>
            </a:r>
            <a:endParaRPr b="0" lang="en-GB" sz="1600" spc="-1" strike="noStrike">
              <a:latin typeface="Arial"/>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5" name="CustomShape 1"/>
          <p:cNvSpPr/>
          <p:nvPr/>
        </p:nvSpPr>
        <p:spPr>
          <a:xfrm>
            <a:off x="4275360" y="1287360"/>
            <a:ext cx="4746600" cy="515052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Les moyens techniques couvrent l'interception par : </a:t>
            </a:r>
            <a:endParaRPr b="0" lang="en-GB" sz="20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L'accès et l'utilisation d'un système informatique ; </a:t>
            </a:r>
            <a:endParaRPr b="0" lang="en-GB" sz="18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l'utilisation de dispositifs électroniques d'écoute ou de mise sur écoute. </a:t>
            </a:r>
            <a:endParaRPr b="0" lang="en-GB" sz="1800" spc="-1" strike="noStrike">
              <a:latin typeface="Arial"/>
            </a:endParaRPr>
          </a:p>
          <a:p>
            <a:pPr algn="just">
              <a:lnSpc>
                <a:spcPct val="100000"/>
              </a:lnSpc>
            </a:pPr>
            <a:endParaRPr b="0" lang="en-GB" sz="18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Cela peut inclure :</a:t>
            </a:r>
            <a:endParaRPr b="0" lang="en-GB" sz="20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Un enregistrement </a:t>
            </a:r>
            <a:endParaRPr b="0" lang="en-GB" sz="18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L'utilisation de dispositifs techniques fixés aux lignes de transmission </a:t>
            </a:r>
            <a:endParaRPr b="0" lang="en-GB" sz="18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L'utilisation de dispositifs pour collecter et enregistrer les communications sans fil </a:t>
            </a:r>
            <a:endParaRPr b="0" lang="en-GB" sz="18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L'utilisation de logiciels, mots de passe et codes</a:t>
            </a:r>
            <a:endParaRPr b="0" lang="en-GB" sz="1800" spc="-1" strike="noStrike">
              <a:latin typeface="Arial"/>
            </a:endParaRPr>
          </a:p>
        </p:txBody>
      </p:sp>
      <p:sp>
        <p:nvSpPr>
          <p:cNvPr id="356"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D0144E1E-E85A-40DF-9DBA-24891735C1C4}"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57"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58"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359" name="Picture 4" descr=""/>
          <p:cNvPicPr/>
          <p:nvPr/>
        </p:nvPicPr>
        <p:blipFill>
          <a:blip r:embed="rId1"/>
          <a:stretch/>
        </p:blipFill>
        <p:spPr>
          <a:xfrm>
            <a:off x="0" y="-27000"/>
            <a:ext cx="1177560" cy="1079280"/>
          </a:xfrm>
          <a:prstGeom prst="rect">
            <a:avLst/>
          </a:prstGeom>
          <a:ln>
            <a:noFill/>
          </a:ln>
        </p:spPr>
      </p:pic>
      <p:sp>
        <p:nvSpPr>
          <p:cNvPr id="360" name="CustomShape 5"/>
          <p:cNvSpPr/>
          <p:nvPr/>
        </p:nvSpPr>
        <p:spPr>
          <a:xfrm>
            <a:off x="1440000" y="4464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Interception illégale</a:t>
            </a:r>
            <a:r>
              <a:rPr b="1" lang="en-GB" sz="2000" spc="-1" strike="noStrike">
                <a:solidFill>
                  <a:srgbClr val="ffffff"/>
                </a:solidFill>
                <a:latin typeface="Verdana"/>
                <a:ea typeface="Verdana"/>
              </a:rPr>
              <a:t> </a:t>
            </a:r>
            <a:r>
              <a:rPr b="1" lang="en-GB" sz="3200" spc="-1" strike="noStrike">
                <a:solidFill>
                  <a:srgbClr val="ffffff"/>
                </a:solidFill>
                <a:latin typeface="Verdana"/>
                <a:ea typeface="Verdana"/>
              </a:rPr>
              <a:t>(“par des moyens techniques”)</a:t>
            </a:r>
            <a:endParaRPr b="0" lang="en-GB" sz="3200" spc="-1" strike="noStrike">
              <a:latin typeface="Arial"/>
            </a:endParaRPr>
          </a:p>
        </p:txBody>
      </p:sp>
      <p:sp>
        <p:nvSpPr>
          <p:cNvPr id="361" name="CustomShape 6"/>
          <p:cNvSpPr/>
          <p:nvPr/>
        </p:nvSpPr>
        <p:spPr>
          <a:xfrm>
            <a:off x="24120" y="1277280"/>
            <a:ext cx="4308480" cy="495756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Chaque Partie adopte les mesures législatives et autres qui se révèlent nécessaires pour ériger en infraction pénale, conformément à son droit interne, l’interception intentionnelle et sans droit, </a:t>
            </a:r>
            <a:r>
              <a:rPr b="1" lang="en-GB" sz="1600" spc="-1" strike="noStrike">
                <a:solidFill>
                  <a:srgbClr val="ff0000"/>
                </a:solidFill>
                <a:latin typeface="Verdana"/>
                <a:ea typeface="MS PGothic"/>
              </a:rPr>
              <a:t>effectuée par des moyens techniques</a:t>
            </a:r>
            <a:r>
              <a:rPr b="0" lang="en-GB" sz="1600" spc="-1" strike="noStrike">
                <a:solidFill>
                  <a:srgbClr val="000000"/>
                </a:solidFill>
                <a:latin typeface="Verdana"/>
                <a:ea typeface="MS PGothic"/>
              </a:rPr>
              <a:t>, de données informatiques, lors de transmissions non publiques, à destination, en provenance ou à l’intérieur d’un système informatique, y compris les émissions électromagnétiques provenant d'un système informatique transportant de telles données informatiques. Une Partie peut exiger que l’infraction soit commise dans une intention délictueuse ou soit en relation avec un système informatique connecté à un autre système informatique.</a:t>
            </a:r>
            <a:endParaRPr b="0" lang="en-GB" sz="1600" spc="-1" strike="noStrike">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2" name="CustomShape 1"/>
          <p:cNvSpPr/>
          <p:nvPr/>
        </p:nvSpPr>
        <p:spPr>
          <a:xfrm>
            <a:off x="4275360" y="1287360"/>
            <a:ext cx="4746600" cy="466416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Infraction limitée à l'interception de transmissions non publiques de données</a:t>
            </a:r>
            <a:endParaRPr b="0" lang="en-GB" sz="2000" spc="-1" strike="noStrike">
              <a:latin typeface="Arial"/>
            </a:endParaRPr>
          </a:p>
          <a:p>
            <a:pPr algn="just">
              <a:lnSpc>
                <a:spcPct val="100000"/>
              </a:lnSpc>
            </a:pP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Le fait que les données ne soient pas accessibles au public est sans importance pour cette infraction - ce qui compte, c'est que la transmission soit non publique.</a:t>
            </a:r>
            <a:endParaRPr b="0" lang="en-GB" sz="2000" spc="-1" strike="noStrike">
              <a:latin typeface="Arial"/>
            </a:endParaRPr>
          </a:p>
          <a:p>
            <a:pPr algn="just">
              <a:lnSpc>
                <a:spcPct val="100000"/>
              </a:lnSpc>
            </a:pP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L'infraction peut criminaliser des informations accessibles au public communiquées par des transmissions non publiques.</a:t>
            </a:r>
            <a:endParaRPr b="0" lang="en-GB" sz="2000" spc="-1" strike="noStrike">
              <a:latin typeface="Arial"/>
            </a:endParaRPr>
          </a:p>
        </p:txBody>
      </p:sp>
      <p:sp>
        <p:nvSpPr>
          <p:cNvPr id="363"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88BB3AA5-272F-4859-9AE4-FA39D45C80D3}"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64"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65"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366" name="Picture 4" descr=""/>
          <p:cNvPicPr/>
          <p:nvPr/>
        </p:nvPicPr>
        <p:blipFill>
          <a:blip r:embed="rId1"/>
          <a:stretch/>
        </p:blipFill>
        <p:spPr>
          <a:xfrm>
            <a:off x="0" y="-27000"/>
            <a:ext cx="1177560" cy="1079280"/>
          </a:xfrm>
          <a:prstGeom prst="rect">
            <a:avLst/>
          </a:prstGeom>
          <a:ln>
            <a:noFill/>
          </a:ln>
        </p:spPr>
      </p:pic>
      <p:sp>
        <p:nvSpPr>
          <p:cNvPr id="367" name="CustomShape 5"/>
          <p:cNvSpPr/>
          <p:nvPr/>
        </p:nvSpPr>
        <p:spPr>
          <a:xfrm>
            <a:off x="1177920" y="44640"/>
            <a:ext cx="789444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Interceptions illégales ("transmissions non publiques")</a:t>
            </a:r>
            <a:endParaRPr b="0" lang="en-GB" sz="3200" spc="-1" strike="noStrike">
              <a:latin typeface="Arial"/>
            </a:endParaRPr>
          </a:p>
        </p:txBody>
      </p:sp>
      <p:sp>
        <p:nvSpPr>
          <p:cNvPr id="368" name="CustomShape 6"/>
          <p:cNvSpPr/>
          <p:nvPr/>
        </p:nvSpPr>
        <p:spPr>
          <a:xfrm>
            <a:off x="-21960" y="1188360"/>
            <a:ext cx="4308480" cy="520092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Chaque Partie adopte les mesures législatives et autres qui se révèlent nécessaires pour ériger en infraction pénale, conformément à son droit interne, l’interception intentionnelle et sans droit, effectuée par des moyens techniques, de données informatiques, lors de </a:t>
            </a:r>
            <a:r>
              <a:rPr b="1" lang="en-GB" sz="1600" spc="-1" strike="noStrike">
                <a:solidFill>
                  <a:srgbClr val="ff0000"/>
                </a:solidFill>
                <a:latin typeface="Verdana"/>
                <a:ea typeface="MS PGothic"/>
              </a:rPr>
              <a:t>transmissions non publiques</a:t>
            </a:r>
            <a:r>
              <a:rPr b="0" lang="en-GB" sz="1600" spc="-1" strike="noStrike">
                <a:solidFill>
                  <a:srgbClr val="000000"/>
                </a:solidFill>
                <a:latin typeface="Verdana"/>
                <a:ea typeface="MS PGothic"/>
              </a:rPr>
              <a:t>, à destination, en provenance ou à l’intérieur d’un système informatique, y compris les émissions électromagnétiques provenant d'un système informatique transportant de telles données informatiques. Une Partie peut exiger que l’infraction soit commise dans une intention délictueuse ou soit en relation avec un système informatique connecté à un autre système informatique.</a:t>
            </a:r>
            <a:endParaRPr b="0" lang="en-GB" sz="1600" spc="-1" strike="noStrike">
              <a:latin typeface="Arial"/>
            </a:endParaRPr>
          </a:p>
        </p:txBody>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9" name="CustomShape 1"/>
          <p:cNvSpPr/>
          <p:nvPr/>
        </p:nvSpPr>
        <p:spPr>
          <a:xfrm>
            <a:off x="4275360" y="1239120"/>
            <a:ext cx="4746600" cy="457092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100" spc="-1" strike="noStrike">
                <a:solidFill>
                  <a:srgbClr val="000000"/>
                </a:solidFill>
                <a:latin typeface="Verdana"/>
                <a:ea typeface="MS PGothic"/>
              </a:rPr>
              <a:t>L'interception concerne les transmissions :</a:t>
            </a:r>
            <a:endParaRPr b="0" lang="en-GB" sz="21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Vers un système informatique (par exemple, transmission circulant d'une personne vers un ordinateur par saisie au clavier).</a:t>
            </a:r>
            <a:endParaRPr b="0" lang="en-GB" sz="18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à partir d'un système informatique (par exemple, les transmissions circulant d'un système informatique à un autre système informatique)</a:t>
            </a:r>
            <a:endParaRPr b="0" lang="en-GB" sz="18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à l'intérieur d'un système informatique (par exemple, les transmissions allant d'une unité centrale de traitement à une imprimante connectée).</a:t>
            </a:r>
            <a:endParaRPr b="0" lang="en-GB" sz="1800" spc="-1" strike="noStrike">
              <a:latin typeface="Arial"/>
            </a:endParaRPr>
          </a:p>
        </p:txBody>
      </p:sp>
      <p:sp>
        <p:nvSpPr>
          <p:cNvPr id="370"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AF3A4028-7F7D-4E9D-AA21-CC3289FE5581}"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71"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72"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373" name="Picture 4" descr=""/>
          <p:cNvPicPr/>
          <p:nvPr/>
        </p:nvPicPr>
        <p:blipFill>
          <a:blip r:embed="rId1"/>
          <a:stretch/>
        </p:blipFill>
        <p:spPr>
          <a:xfrm>
            <a:off x="0" y="-27000"/>
            <a:ext cx="1177560" cy="1079280"/>
          </a:xfrm>
          <a:prstGeom prst="rect">
            <a:avLst/>
          </a:prstGeom>
          <a:ln>
            <a:noFill/>
          </a:ln>
        </p:spPr>
      </p:pic>
      <p:sp>
        <p:nvSpPr>
          <p:cNvPr id="374" name="CustomShape 5"/>
          <p:cNvSpPr/>
          <p:nvPr/>
        </p:nvSpPr>
        <p:spPr>
          <a:xfrm>
            <a:off x="1177920" y="-75240"/>
            <a:ext cx="7886520" cy="11876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400" spc="-1" strike="noStrike">
                <a:solidFill>
                  <a:srgbClr val="ffffff"/>
                </a:solidFill>
                <a:latin typeface="Verdana"/>
                <a:ea typeface="Verdana"/>
              </a:rPr>
              <a:t>Interception illégale ("à destination, en provenance ou à l'intérieur d'un système informatique")</a:t>
            </a:r>
            <a:endParaRPr b="0" lang="en-GB" sz="2400" spc="-1" strike="noStrike">
              <a:latin typeface="Arial"/>
            </a:endParaRPr>
          </a:p>
        </p:txBody>
      </p:sp>
      <p:sp>
        <p:nvSpPr>
          <p:cNvPr id="375" name="CustomShape 6"/>
          <p:cNvSpPr/>
          <p:nvPr/>
        </p:nvSpPr>
        <p:spPr>
          <a:xfrm>
            <a:off x="-33480" y="1248840"/>
            <a:ext cx="4308480" cy="495756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Chaque Partie adopte les mesures législatives et autres qui se révèlent nécessaires pour ériger en infraction pénale, conformément à son droit interne, l’interception intentionnelle et sans droit, effectuée par des moyens techniques, de données informatiques, lors de transmissions non publiques, </a:t>
            </a:r>
            <a:r>
              <a:rPr b="1" lang="en-GB" sz="1600" spc="-1" strike="noStrike">
                <a:solidFill>
                  <a:srgbClr val="ff0000"/>
                </a:solidFill>
                <a:latin typeface="Verdana"/>
                <a:ea typeface="MS PGothic"/>
              </a:rPr>
              <a:t>à destination, en provenance ou à l’intérieur d’un système informatique</a:t>
            </a:r>
            <a:r>
              <a:rPr b="0" lang="en-GB" sz="1600" spc="-1" strike="noStrike">
                <a:solidFill>
                  <a:srgbClr val="000000"/>
                </a:solidFill>
                <a:latin typeface="Verdana"/>
                <a:ea typeface="MS PGothic"/>
              </a:rPr>
              <a:t>, y compris les émissions électromagnétiques provenant d'un système informatique transportant de telles données informatiques. Une Partie peut exiger que l’infraction soit commise dans une intention délictueuse ou soit en relation avec un système informatique connecté à un autre système informatique.</a:t>
            </a:r>
            <a:endParaRPr b="0" lang="en-GB" sz="1600" spc="-1" strike="noStrike">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6" name="CustomShape 1"/>
          <p:cNvSpPr/>
          <p:nvPr/>
        </p:nvSpPr>
        <p:spPr>
          <a:xfrm>
            <a:off x="0" y="0"/>
            <a:ext cx="9143640" cy="360"/>
          </a:xfrm>
          <a:prstGeom prst="rect">
            <a:avLst/>
          </a:prstGeom>
          <a:noFill/>
          <a:ln>
            <a:noFill/>
          </a:ln>
        </p:spPr>
        <p:style>
          <a:lnRef idx="0"/>
          <a:fillRef idx="0"/>
          <a:effectRef idx="0"/>
          <a:fontRef idx="minor"/>
        </p:style>
      </p:sp>
      <p:sp>
        <p:nvSpPr>
          <p:cNvPr id="187"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88"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MS PGothic"/>
              </a:rPr>
              <a:t>Objectif de la session</a:t>
            </a:r>
            <a:endParaRPr b="0" lang="en-GB" sz="3200" spc="-1" strike="noStrike">
              <a:latin typeface="Arial"/>
            </a:endParaRPr>
          </a:p>
        </p:txBody>
      </p:sp>
      <p:pic>
        <p:nvPicPr>
          <p:cNvPr id="189" name="Picture 4" descr=""/>
          <p:cNvPicPr/>
          <p:nvPr/>
        </p:nvPicPr>
        <p:blipFill>
          <a:blip r:embed="rId1"/>
          <a:stretch/>
        </p:blipFill>
        <p:spPr>
          <a:xfrm>
            <a:off x="0" y="-27000"/>
            <a:ext cx="1177560" cy="1079280"/>
          </a:xfrm>
          <a:prstGeom prst="rect">
            <a:avLst/>
          </a:prstGeom>
          <a:ln>
            <a:noFill/>
          </a:ln>
        </p:spPr>
      </p:pic>
      <p:sp>
        <p:nvSpPr>
          <p:cNvPr id="190"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91" name="CustomShape 5"/>
          <p:cNvSpPr/>
          <p:nvPr/>
        </p:nvSpPr>
        <p:spPr>
          <a:xfrm>
            <a:off x="7920" y="6581160"/>
            <a:ext cx="924408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MS PGothic"/>
              </a:rPr>
              <a:t>www.coe.int/cybercrime</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endParaRPr b="0" lang="en-GB" sz="1200" spc="-1" strike="noStrike">
              <a:latin typeface="Arial"/>
            </a:endParaRPr>
          </a:p>
        </p:txBody>
      </p:sp>
      <p:sp>
        <p:nvSpPr>
          <p:cNvPr id="192" name="TextShape 6"/>
          <p:cNvSpPr txBox="1"/>
          <p:nvPr/>
        </p:nvSpPr>
        <p:spPr>
          <a:xfrm>
            <a:off x="577440" y="1729080"/>
            <a:ext cx="8170560" cy="3859920"/>
          </a:xfrm>
          <a:prstGeom prst="rect">
            <a:avLst/>
          </a:prstGeom>
          <a:noFill/>
          <a:ln>
            <a:noFill/>
          </a:ln>
        </p:spPr>
        <p:txBody>
          <a:bodyPr>
            <a:normAutofit fontScale="97000"/>
          </a:bodyPr>
          <a:p>
            <a:pPr algn="just">
              <a:lnSpc>
                <a:spcPct val="100000"/>
              </a:lnSpc>
              <a:spcBef>
                <a:spcPts val="641"/>
              </a:spcBef>
            </a:pPr>
            <a:r>
              <a:rPr b="0" lang="en-US" sz="3200" spc="-1" strike="noStrike">
                <a:solidFill>
                  <a:srgbClr val="000000"/>
                </a:solidFill>
                <a:latin typeface="Verdana"/>
                <a:ea typeface="Verdana"/>
              </a:rPr>
              <a:t>Fournir aux participants une compréhension complète des éléments constitutifs des infractions contre la confidentialité, l'intégrité et la disponibilité des systèmes et données informatiques, établies conformément à la Convention de Budapest.</a:t>
            </a:r>
            <a:endParaRPr b="0" lang="en-US" sz="3200" spc="-1" strike="noStrike">
              <a:solidFill>
                <a:srgbClr val="000000"/>
              </a:solidFill>
              <a:latin typeface="Verdana"/>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6" name="CustomShape 1"/>
          <p:cNvSpPr/>
          <p:nvPr/>
        </p:nvSpPr>
        <p:spPr>
          <a:xfrm>
            <a:off x="4275360" y="1287360"/>
            <a:ext cx="4746600" cy="338220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Les systèmes informatiques peuvent transmettre des émissions électromagnétiques qui transportent des données informatiques.</a:t>
            </a:r>
            <a:endParaRPr b="0" lang="en-GB" sz="1800" spc="-1" strike="noStrike">
              <a:latin typeface="Arial"/>
            </a:endParaRPr>
          </a:p>
          <a:p>
            <a:pPr algn="just">
              <a:lnSpc>
                <a:spcPct val="100000"/>
              </a:lnSpc>
            </a:pPr>
            <a:endParaRPr b="0" lang="en-GB" sz="1800" spc="-1" strike="noStrike">
              <a:latin typeface="Arial"/>
            </a:endParaRPr>
          </a:p>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Les données informatiques peuvent être reconstruites à partir de ces émissions </a:t>
            </a:r>
            <a:endParaRPr b="0" lang="en-GB" sz="1800" spc="-1" strike="noStrike">
              <a:latin typeface="Arial"/>
            </a:endParaRPr>
          </a:p>
          <a:p>
            <a:pPr algn="just">
              <a:lnSpc>
                <a:spcPct val="100000"/>
              </a:lnSpc>
            </a:pPr>
            <a:endParaRPr b="0" lang="en-GB" sz="1800" spc="-1" strike="noStrike">
              <a:latin typeface="Arial"/>
            </a:endParaRPr>
          </a:p>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L'interception d'émissions électromagnétiques est donc incluse dans la criminalisation. </a:t>
            </a:r>
            <a:endParaRPr b="0" lang="en-GB" sz="1800" spc="-1" strike="noStrike">
              <a:latin typeface="Arial"/>
            </a:endParaRPr>
          </a:p>
        </p:txBody>
      </p:sp>
      <p:sp>
        <p:nvSpPr>
          <p:cNvPr id="377"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34FB4B76-08F5-4ECE-BFF2-C59730FD9AE5}"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78"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79"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80" name="CustomShape 5"/>
          <p:cNvSpPr/>
          <p:nvPr/>
        </p:nvSpPr>
        <p:spPr>
          <a:xfrm>
            <a:off x="1403280" y="44640"/>
            <a:ext cx="7632360" cy="8218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400" spc="-1" strike="noStrike">
                <a:solidFill>
                  <a:srgbClr val="ffffff"/>
                </a:solidFill>
                <a:latin typeface="Verdana"/>
                <a:ea typeface="Verdana"/>
              </a:rPr>
              <a:t>Interception illégale ("émissions électromagnétiques")</a:t>
            </a:r>
            <a:endParaRPr b="0" lang="en-GB" sz="2400" spc="-1" strike="noStrike">
              <a:latin typeface="Arial"/>
            </a:endParaRPr>
          </a:p>
        </p:txBody>
      </p:sp>
      <p:pic>
        <p:nvPicPr>
          <p:cNvPr id="381" name="Picture 4" descr=""/>
          <p:cNvPicPr/>
          <p:nvPr/>
        </p:nvPicPr>
        <p:blipFill>
          <a:blip r:embed="rId1"/>
          <a:stretch/>
        </p:blipFill>
        <p:spPr>
          <a:xfrm>
            <a:off x="0" y="-27000"/>
            <a:ext cx="1177560" cy="1079280"/>
          </a:xfrm>
          <a:prstGeom prst="rect">
            <a:avLst/>
          </a:prstGeom>
          <a:ln>
            <a:noFill/>
          </a:ln>
        </p:spPr>
      </p:pic>
      <p:sp>
        <p:nvSpPr>
          <p:cNvPr id="382" name="CustomShape 6"/>
          <p:cNvSpPr/>
          <p:nvPr/>
        </p:nvSpPr>
        <p:spPr>
          <a:xfrm>
            <a:off x="-7200" y="1133280"/>
            <a:ext cx="4308480" cy="495756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Chaque Partie adopte les mesures législatives et autres qui se révèlent nécessaires pour ériger en infraction pénale, conformément à son droit interne, l’interception intentionnelle et sans droit, effectuée par des moyens techniques, de données informatiques, lors de transmissions non publiques, à destination, en provenance ou à l’intérieur d’un système informatique, y compris les </a:t>
            </a:r>
            <a:r>
              <a:rPr b="1" lang="en-GB" sz="1600" spc="-1" strike="noStrike">
                <a:solidFill>
                  <a:srgbClr val="ff0000"/>
                </a:solidFill>
                <a:latin typeface="Verdana"/>
                <a:ea typeface="MS PGothic"/>
              </a:rPr>
              <a:t>émissions électromagnétiques </a:t>
            </a:r>
            <a:r>
              <a:rPr b="0" lang="en-GB" sz="1600" spc="-1" strike="noStrike">
                <a:solidFill>
                  <a:srgbClr val="000000"/>
                </a:solidFill>
                <a:latin typeface="Verdana"/>
                <a:ea typeface="MS PGothic"/>
              </a:rPr>
              <a:t>provenant d'un système informatique transportant de telles données informatiques. Une Partie peut exiger que l’infraction soit commise dans une intention délictueuse ou soit en relation avec un système informatique connecté à un autre système informatique.</a:t>
            </a:r>
            <a:endParaRPr b="0" lang="en-GB" sz="1600" spc="-1" strike="noStrike">
              <a:latin typeface="Arial"/>
            </a:endParaRPr>
          </a:p>
        </p:txBody>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3" name="CustomShape 1"/>
          <p:cNvSpPr/>
          <p:nvPr/>
        </p:nvSpPr>
        <p:spPr>
          <a:xfrm>
            <a:off x="4416480" y="1287360"/>
            <a:ext cx="4605840" cy="313956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Arial"/>
                <a:ea typeface="ＭＳ Ｐゴシック"/>
              </a:rPr>
              <a:t>Les parties peuvent limiter la criminalisation de l'interception avec les éléments qualificatifs suivants :</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Arial"/>
                <a:ea typeface="ＭＳ Ｐゴシック"/>
              </a:rPr>
              <a:t>Intention malhonnête </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Arial"/>
                <a:ea typeface="ＭＳ Ｐゴシック"/>
              </a:rPr>
              <a:t>Interception en relation avec un système informatique connecté à un autre système informatique (à l'exclusion de l'interception liée aux systèmes informatiques autonomes)</a:t>
            </a:r>
            <a:endParaRPr b="0" lang="en-GB" sz="2000" spc="-1" strike="noStrike">
              <a:latin typeface="Arial"/>
            </a:endParaRPr>
          </a:p>
        </p:txBody>
      </p:sp>
      <p:sp>
        <p:nvSpPr>
          <p:cNvPr id="384"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E5CFBD0A-674A-43A7-A445-200811619B53}"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85"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86"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387" name="Picture 4" descr=""/>
          <p:cNvPicPr/>
          <p:nvPr/>
        </p:nvPicPr>
        <p:blipFill>
          <a:blip r:embed="rId1"/>
          <a:stretch/>
        </p:blipFill>
        <p:spPr>
          <a:xfrm>
            <a:off x="0" y="-27000"/>
            <a:ext cx="1177560" cy="1079280"/>
          </a:xfrm>
          <a:prstGeom prst="rect">
            <a:avLst/>
          </a:prstGeom>
          <a:ln>
            <a:noFill/>
          </a:ln>
        </p:spPr>
      </p:pic>
      <p:sp>
        <p:nvSpPr>
          <p:cNvPr id="388" name="CustomShape 5"/>
          <p:cNvSpPr/>
          <p:nvPr/>
        </p:nvSpPr>
        <p:spPr>
          <a:xfrm>
            <a:off x="1440000" y="4464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Interception illégale ("intention délictueuse...")</a:t>
            </a:r>
            <a:endParaRPr b="0" lang="en-GB" sz="3200" spc="-1" strike="noStrike">
              <a:latin typeface="Arial"/>
            </a:endParaRPr>
          </a:p>
        </p:txBody>
      </p:sp>
      <p:sp>
        <p:nvSpPr>
          <p:cNvPr id="389" name="CustomShape 6"/>
          <p:cNvSpPr/>
          <p:nvPr/>
        </p:nvSpPr>
        <p:spPr>
          <a:xfrm>
            <a:off x="107640" y="1188720"/>
            <a:ext cx="4308480" cy="520092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Chaque Partie adopte les mesures législatives et autres qui se révèlent nécessaires pour ériger en infraction pénale, conformément à son droit interne, l’interception intentionnelle et sans droit, effectuée par des moyens techniques, de données informatiques, lors de transmissions non publiques, à destination, en provenance ou à l’intérieur d’un système informatique, y compris les émissions électromagnétiques provenant d'un système informatique transportant de telles données informatiques. Une Partie peut exiger que l’infraction soit commise dans </a:t>
            </a:r>
            <a:r>
              <a:rPr b="1" lang="en-GB" sz="1600" spc="-1" strike="noStrike">
                <a:solidFill>
                  <a:srgbClr val="ff0000"/>
                </a:solidFill>
                <a:latin typeface="Verdana"/>
                <a:ea typeface="MS PGothic"/>
              </a:rPr>
              <a:t>une intention délictueuse ou soit en relation avec un système informatique connecté à un autre système informatique</a:t>
            </a:r>
            <a:r>
              <a:rPr b="0" lang="en-GB" sz="1600" spc="-1" strike="noStrike">
                <a:solidFill>
                  <a:srgbClr val="000000"/>
                </a:solidFill>
                <a:latin typeface="Verdana"/>
                <a:ea typeface="MS PGothic"/>
              </a:rPr>
              <a:t>.</a:t>
            </a:r>
            <a:endParaRPr b="0" lang="en-GB" sz="1600" spc="-1" strike="noStrike">
              <a:latin typeface="Arial"/>
            </a:endParaRPr>
          </a:p>
        </p:txBody>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0" name="TextShape 1"/>
          <p:cNvSpPr txBox="1"/>
          <p:nvPr/>
        </p:nvSpPr>
        <p:spPr>
          <a:xfrm>
            <a:off x="722160" y="4406760"/>
            <a:ext cx="7772040" cy="1361880"/>
          </a:xfrm>
          <a:prstGeom prst="rect">
            <a:avLst/>
          </a:prstGeom>
          <a:noFill/>
          <a:ln>
            <a:noFill/>
          </a:ln>
        </p:spPr>
        <p:txBody>
          <a:bodyPr>
            <a:noAutofit/>
          </a:bodyPr>
          <a:p>
            <a:pPr>
              <a:lnSpc>
                <a:spcPct val="100000"/>
              </a:lnSpc>
            </a:pPr>
            <a:r>
              <a:rPr b="1" lang="en-US" sz="4000" spc="-1" strike="noStrike" cap="all">
                <a:solidFill>
                  <a:srgbClr val="000000"/>
                </a:solidFill>
                <a:latin typeface="Verdana"/>
                <a:ea typeface="Verdana"/>
              </a:rPr>
              <a:t>Atteinte à l’intégrité des données</a:t>
            </a:r>
            <a:endParaRPr b="0" lang="en-US" sz="4000" spc="-1" strike="noStrike">
              <a:solidFill>
                <a:srgbClr val="000000"/>
              </a:solidFill>
              <a:latin typeface="Calibri"/>
            </a:endParaRPr>
          </a:p>
        </p:txBody>
      </p:sp>
      <p:sp>
        <p:nvSpPr>
          <p:cNvPr id="391" name="TextShape 2"/>
          <p:cNvSpPr txBox="1"/>
          <p:nvPr/>
        </p:nvSpPr>
        <p:spPr>
          <a:xfrm>
            <a:off x="722160" y="2906640"/>
            <a:ext cx="7772040" cy="1499760"/>
          </a:xfrm>
          <a:prstGeom prst="rect">
            <a:avLst/>
          </a:prstGeom>
          <a:noFill/>
          <a:ln>
            <a:noFill/>
          </a:ln>
        </p:spPr>
        <p:txBody>
          <a:bodyPr anchor="b">
            <a:noAutofit/>
          </a:bodyPr>
          <a:p>
            <a:pPr>
              <a:lnSpc>
                <a:spcPct val="100000"/>
              </a:lnSpc>
              <a:spcBef>
                <a:spcPts val="400"/>
              </a:spcBef>
            </a:pPr>
            <a:r>
              <a:rPr b="0" lang="en-US" sz="2000" spc="-1" strike="noStrike">
                <a:solidFill>
                  <a:srgbClr val="8b8b8b"/>
                </a:solidFill>
                <a:latin typeface="Verdana"/>
                <a:ea typeface="Verdana"/>
              </a:rPr>
              <a:t>Dispositions de fond de la Convention de Budapest (1ère partie)</a:t>
            </a:r>
            <a:endParaRPr b="0" lang="en-US" sz="2000" spc="-1" strike="noStrike">
              <a:solidFill>
                <a:srgbClr val="000000"/>
              </a:solidFill>
              <a:latin typeface="Verdana"/>
            </a:endParaRPr>
          </a:p>
        </p:txBody>
      </p:sp>
      <p:sp>
        <p:nvSpPr>
          <p:cNvPr id="392"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CC91E836-7F60-4CF5-ADB3-2BE540E52F74}"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93"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94"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95" name="CustomShape 6"/>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Section 4</a:t>
            </a:r>
            <a:endParaRPr b="0" lang="en-GB" sz="3200" spc="-1" strike="noStrike">
              <a:latin typeface="Arial"/>
            </a:endParaRPr>
          </a:p>
        </p:txBody>
      </p:sp>
      <p:pic>
        <p:nvPicPr>
          <p:cNvPr id="396"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7"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36281C6B-A6F7-4D97-9760-C867FA280087}"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98"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99"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400" name="CustomShape 4"/>
          <p:cNvSpPr/>
          <p:nvPr/>
        </p:nvSpPr>
        <p:spPr>
          <a:xfrm>
            <a:off x="1403280" y="190440"/>
            <a:ext cx="7632360" cy="5169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800" spc="-1" strike="noStrike">
                <a:solidFill>
                  <a:srgbClr val="ffffff"/>
                </a:solidFill>
                <a:latin typeface="Verdana"/>
                <a:ea typeface="Verdana"/>
              </a:rPr>
              <a:t>Atteinte à l’intégrité des données</a:t>
            </a:r>
            <a:endParaRPr b="0" lang="en-GB" sz="2800" spc="-1" strike="noStrike">
              <a:latin typeface="Arial"/>
            </a:endParaRPr>
          </a:p>
        </p:txBody>
      </p:sp>
      <p:pic>
        <p:nvPicPr>
          <p:cNvPr id="401" name="Picture 4" descr=""/>
          <p:cNvPicPr/>
          <p:nvPr/>
        </p:nvPicPr>
        <p:blipFill>
          <a:blip r:embed="rId1"/>
          <a:stretch/>
        </p:blipFill>
        <p:spPr>
          <a:xfrm>
            <a:off x="0" y="-27000"/>
            <a:ext cx="1177560" cy="1079280"/>
          </a:xfrm>
          <a:prstGeom prst="rect">
            <a:avLst/>
          </a:prstGeom>
          <a:ln>
            <a:noFill/>
          </a:ln>
        </p:spPr>
      </p:pic>
      <p:sp>
        <p:nvSpPr>
          <p:cNvPr id="402" name="CustomShape 5"/>
          <p:cNvSpPr/>
          <p:nvPr/>
        </p:nvSpPr>
        <p:spPr>
          <a:xfrm>
            <a:off x="457200" y="1460880"/>
            <a:ext cx="8229240" cy="4525560"/>
          </a:xfrm>
          <a:prstGeom prst="rect">
            <a:avLst/>
          </a:prstGeom>
          <a:noFill/>
          <a:ln w="38160">
            <a:solidFill>
              <a:srgbClr val="ff0000"/>
            </a:solidFill>
            <a:miter/>
          </a:ln>
        </p:spPr>
        <p:style>
          <a:lnRef idx="0"/>
          <a:fillRef idx="0"/>
          <a:effectRef idx="0"/>
          <a:fontRef idx="minor"/>
        </p:style>
        <p:txBody>
          <a:bodyPr lIns="90000" rIns="90000" tIns="45000" bIns="45000">
            <a:noAutofit/>
          </a:bodyPr>
          <a:p>
            <a:pPr marL="343080" indent="-342720" algn="ctr">
              <a:lnSpc>
                <a:spcPct val="80000"/>
              </a:lnSpc>
              <a:spcBef>
                <a:spcPts val="641"/>
              </a:spcBef>
            </a:pPr>
            <a:endParaRPr b="0" lang="en-GB" sz="1800" spc="-1" strike="noStrike">
              <a:latin typeface="Arial"/>
            </a:endParaRPr>
          </a:p>
          <a:p>
            <a:pPr marL="343080" indent="-342720" algn="ctr">
              <a:lnSpc>
                <a:spcPct val="80000"/>
              </a:lnSpc>
              <a:spcBef>
                <a:spcPts val="641"/>
              </a:spcBef>
            </a:pPr>
            <a:r>
              <a:rPr b="1" i="1" lang="en-GB" sz="3200" spc="-1" strike="noStrike">
                <a:solidFill>
                  <a:srgbClr val="000000"/>
                </a:solidFill>
                <a:latin typeface="Verdana"/>
                <a:ea typeface="ＭＳ Ｐゴシック"/>
              </a:rPr>
              <a:t>Atteinte à l’intégrité des données</a:t>
            </a:r>
            <a:endParaRPr b="0" lang="en-GB" sz="3200" spc="-1" strike="noStrike">
              <a:latin typeface="Arial"/>
            </a:endParaRPr>
          </a:p>
          <a:p>
            <a:pPr marL="343080" indent="-342720" algn="ctr">
              <a:lnSpc>
                <a:spcPct val="80000"/>
              </a:lnSpc>
              <a:spcBef>
                <a:spcPts val="561"/>
              </a:spcBef>
            </a:pPr>
            <a:r>
              <a:rPr b="1" i="1" lang="en-GB" sz="2800" spc="-1" strike="noStrike">
                <a:solidFill>
                  <a:srgbClr val="000000"/>
                </a:solidFill>
                <a:latin typeface="Verdana"/>
                <a:ea typeface="ＭＳ Ｐゴシック"/>
              </a:rPr>
              <a:t>(Article 4 – Convention de Budapest)</a:t>
            </a:r>
            <a:endParaRPr b="0" lang="en-GB" sz="2800" spc="-1" strike="noStrike">
              <a:latin typeface="Arial"/>
            </a:endParaRPr>
          </a:p>
          <a:p>
            <a:pPr marL="343080" indent="-342720">
              <a:lnSpc>
                <a:spcPct val="80000"/>
              </a:lnSpc>
              <a:spcBef>
                <a:spcPts val="641"/>
              </a:spcBef>
            </a:pPr>
            <a:endParaRPr b="0" lang="en-GB" sz="2800" spc="-1" strike="noStrike">
              <a:latin typeface="Arial"/>
            </a:endParaRPr>
          </a:p>
          <a:p>
            <a:pPr marL="343080" indent="-342720" algn="ctr">
              <a:lnSpc>
                <a:spcPct val="80000"/>
              </a:lnSpc>
              <a:spcBef>
                <a:spcPts val="561"/>
              </a:spcBef>
              <a:buClr>
                <a:srgbClr val="000000"/>
              </a:buClr>
              <a:buFont typeface="Arial"/>
              <a:buChar char="•"/>
            </a:pPr>
            <a:r>
              <a:rPr b="0" i="1" lang="en-GB" sz="2800" spc="-1" strike="noStrike">
                <a:solidFill>
                  <a:srgbClr val="000000"/>
                </a:solidFill>
                <a:latin typeface="Verdana"/>
                <a:ea typeface="ＭＳ Ｐゴシック"/>
              </a:rPr>
              <a:t>Endommagement, effacement, détérioration, altération ou suppression de données informatiques</a:t>
            </a:r>
            <a:endParaRPr b="0" lang="en-GB" sz="2800" spc="-1" strike="noStrike">
              <a:latin typeface="Arial"/>
            </a:endParaRPr>
          </a:p>
          <a:p>
            <a:pPr algn="ctr">
              <a:lnSpc>
                <a:spcPct val="80000"/>
              </a:lnSpc>
              <a:spcBef>
                <a:spcPts val="561"/>
              </a:spcBef>
            </a:pPr>
            <a:endParaRPr b="0" lang="en-GB" sz="2800" spc="-1" strike="noStrike">
              <a:latin typeface="Arial"/>
            </a:endParaRPr>
          </a:p>
          <a:p>
            <a:pPr marL="343080" indent="-342720" algn="ctr">
              <a:lnSpc>
                <a:spcPct val="80000"/>
              </a:lnSpc>
              <a:spcBef>
                <a:spcPts val="561"/>
              </a:spcBef>
              <a:buClr>
                <a:srgbClr val="000000"/>
              </a:buClr>
              <a:buFont typeface="Arial"/>
              <a:buChar char="•"/>
            </a:pPr>
            <a:r>
              <a:rPr b="0" i="1" lang="en-GB" sz="2800" spc="-1" strike="noStrike">
                <a:solidFill>
                  <a:srgbClr val="000000"/>
                </a:solidFill>
                <a:latin typeface="Verdana"/>
                <a:ea typeface="ＭＳ Ｐゴシック"/>
              </a:rPr>
              <a:t>Intentionnellement, sans droit</a:t>
            </a:r>
            <a:endParaRPr b="0" lang="en-GB" sz="2800" spc="-1" strike="noStrike">
              <a:latin typeface="Arial"/>
            </a:endParaRPr>
          </a:p>
          <a:p>
            <a:pPr marL="343080" indent="-342720" algn="ctr">
              <a:lnSpc>
                <a:spcPct val="80000"/>
              </a:lnSpc>
              <a:spcBef>
                <a:spcPts val="641"/>
              </a:spcBef>
            </a:pPr>
            <a:endParaRPr b="0" lang="en-GB" sz="2800" spc="-1" strike="noStrike">
              <a:latin typeface="Arial"/>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03" name="Picture 1" descr=""/>
          <p:cNvPicPr/>
          <p:nvPr/>
        </p:nvPicPr>
        <p:blipFill>
          <a:blip r:embed="rId1"/>
          <a:stretch/>
        </p:blipFill>
        <p:spPr>
          <a:xfrm>
            <a:off x="0" y="1227600"/>
            <a:ext cx="9143640" cy="5360400"/>
          </a:xfrm>
          <a:prstGeom prst="rect">
            <a:avLst/>
          </a:prstGeom>
          <a:ln>
            <a:noFill/>
          </a:ln>
        </p:spPr>
      </p:pic>
      <p:sp>
        <p:nvSpPr>
          <p:cNvPr id="404"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5146BB61-C24E-4FCA-9329-36E005361FBC}"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05"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06"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407" name="CustomShape 4"/>
          <p:cNvSpPr/>
          <p:nvPr/>
        </p:nvSpPr>
        <p:spPr>
          <a:xfrm>
            <a:off x="1403280" y="190440"/>
            <a:ext cx="7632360" cy="9435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800" spc="-1" strike="noStrike">
                <a:solidFill>
                  <a:srgbClr val="ffffff"/>
                </a:solidFill>
                <a:latin typeface="Verdana"/>
                <a:ea typeface="Verdana"/>
              </a:rPr>
              <a:t>Atteinte à l’intégrité des données: Exemple</a:t>
            </a:r>
            <a:endParaRPr b="0" lang="en-GB" sz="2800" spc="-1" strike="noStrike">
              <a:latin typeface="Arial"/>
            </a:endParaRPr>
          </a:p>
        </p:txBody>
      </p:sp>
      <p:pic>
        <p:nvPicPr>
          <p:cNvPr id="408" name="Picture 4" descr=""/>
          <p:cNvPicPr/>
          <p:nvPr/>
        </p:nvPicPr>
        <p:blipFill>
          <a:blip r:embed="rId2"/>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9"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7DDC9138-4771-4DC7-9A5B-A074554D50AC}"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10"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11"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412" name="CustomShape 4"/>
          <p:cNvSpPr/>
          <p:nvPr/>
        </p:nvSpPr>
        <p:spPr>
          <a:xfrm>
            <a:off x="1403280" y="190440"/>
            <a:ext cx="7632360" cy="5169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800" spc="-1" strike="noStrike">
                <a:solidFill>
                  <a:srgbClr val="ffffff"/>
                </a:solidFill>
                <a:latin typeface="Verdana"/>
                <a:ea typeface="Verdana"/>
              </a:rPr>
              <a:t>Atteinte à l’intégrité des données</a:t>
            </a:r>
            <a:endParaRPr b="0" lang="en-GB" sz="2800" spc="-1" strike="noStrike">
              <a:latin typeface="Arial"/>
            </a:endParaRPr>
          </a:p>
        </p:txBody>
      </p:sp>
      <p:pic>
        <p:nvPicPr>
          <p:cNvPr id="413" name="Picture 4" descr=""/>
          <p:cNvPicPr/>
          <p:nvPr/>
        </p:nvPicPr>
        <p:blipFill>
          <a:blip r:embed="rId1"/>
          <a:stretch/>
        </p:blipFill>
        <p:spPr>
          <a:xfrm>
            <a:off x="0" y="-27000"/>
            <a:ext cx="1177560" cy="1079280"/>
          </a:xfrm>
          <a:prstGeom prst="rect">
            <a:avLst/>
          </a:prstGeom>
          <a:ln>
            <a:noFill/>
          </a:ln>
        </p:spPr>
      </p:pic>
      <p:pic>
        <p:nvPicPr>
          <p:cNvPr id="414" name="Picture 4" descr=""/>
          <p:cNvPicPr/>
          <p:nvPr/>
        </p:nvPicPr>
        <p:blipFill>
          <a:blip r:embed="rId2"/>
          <a:stretch/>
        </p:blipFill>
        <p:spPr>
          <a:xfrm>
            <a:off x="7920" y="1004760"/>
            <a:ext cx="9127800" cy="5630400"/>
          </a:xfrm>
          <a:prstGeom prst="rect">
            <a:avLst/>
          </a:prstGeom>
          <a:ln>
            <a:noFill/>
          </a:ln>
        </p:spPr>
      </p:pic>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5" name="CustomShape 1"/>
          <p:cNvSpPr/>
          <p:nvPr/>
        </p:nvSpPr>
        <p:spPr>
          <a:xfrm>
            <a:off x="129240" y="1337040"/>
            <a:ext cx="3889080" cy="502812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1 Chaque Partie adopte les mesures législatives et autres qui se révèlent nécessaires pour ériger en infraction pénale, conformément à son droit interne, le fait, intentionnel et sans droit, d’</a:t>
            </a:r>
            <a:r>
              <a:rPr b="1" lang="en-GB" sz="1800" spc="-1" strike="noStrike">
                <a:solidFill>
                  <a:srgbClr val="ff0000"/>
                </a:solidFill>
                <a:latin typeface="Verdana"/>
                <a:ea typeface="ＭＳ Ｐゴシック"/>
              </a:rPr>
              <a:t>endommager</a:t>
            </a:r>
            <a:r>
              <a:rPr b="0" lang="en-GB" sz="1800" spc="-1" strike="noStrike">
                <a:solidFill>
                  <a:srgbClr val="000000"/>
                </a:solidFill>
                <a:latin typeface="Verdana"/>
                <a:ea typeface="ＭＳ Ｐゴシック"/>
              </a:rPr>
              <a:t>, d’effacer, de </a:t>
            </a:r>
            <a:r>
              <a:rPr b="1" lang="en-GB" sz="1800" spc="-1" strike="noStrike">
                <a:solidFill>
                  <a:srgbClr val="ff0000"/>
                </a:solidFill>
                <a:latin typeface="Verdana"/>
                <a:ea typeface="ＭＳ Ｐゴシック"/>
              </a:rPr>
              <a:t>détériorer</a:t>
            </a:r>
            <a:r>
              <a:rPr b="0" lang="en-GB" sz="1800" spc="-1" strike="noStrike">
                <a:solidFill>
                  <a:srgbClr val="000000"/>
                </a:solidFill>
                <a:latin typeface="Verdana"/>
                <a:ea typeface="ＭＳ Ｐゴシック"/>
              </a:rPr>
              <a:t>, d’altérer ou de supprimer des données informatiques.</a:t>
            </a:r>
            <a:endParaRPr b="0" lang="en-GB" sz="1800" spc="-1" strike="noStrike">
              <a:latin typeface="Arial"/>
            </a:endParaRPr>
          </a:p>
          <a:p>
            <a:pPr algn="just">
              <a:lnSpc>
                <a:spcPct val="100000"/>
              </a:lnSpc>
            </a:pPr>
            <a:endParaRPr b="0" lang="en-GB" sz="1800" spc="-1" strike="noStrike">
              <a:latin typeface="Arial"/>
            </a:endParaRPr>
          </a:p>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2 Une Partie peut se réserver le droit d'exiger que le comportement décrit au paragraphe 1 entraîne des dommages sérieux.</a:t>
            </a:r>
            <a:endParaRPr b="0" lang="en-GB" sz="1800" spc="-1" strike="noStrike">
              <a:latin typeface="Arial"/>
            </a:endParaRPr>
          </a:p>
        </p:txBody>
      </p:sp>
      <p:sp>
        <p:nvSpPr>
          <p:cNvPr id="416" name="CustomShape 2"/>
          <p:cNvSpPr/>
          <p:nvPr/>
        </p:nvSpPr>
        <p:spPr>
          <a:xfrm>
            <a:off x="4451040" y="1270080"/>
            <a:ext cx="4544640" cy="252972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ＭＳ Ｐゴシック"/>
              </a:rPr>
              <a:t>L'endommagement et la détérioration sont des actes qui se chevauchent. </a:t>
            </a:r>
            <a:endParaRPr b="0" lang="en-GB" sz="2000" spc="-1" strike="noStrike">
              <a:latin typeface="Arial"/>
            </a:endParaRPr>
          </a:p>
          <a:p>
            <a:pPr algn="just">
              <a:lnSpc>
                <a:spcPct val="100000"/>
              </a:lnSpc>
            </a:pP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ＭＳ Ｐゴシック"/>
              </a:rPr>
              <a:t>Ils font référence à l'altération négative de l'intégrité ou du contenu informatif des données et des programmes.</a:t>
            </a:r>
            <a:endParaRPr b="0" lang="en-GB" sz="2000" spc="-1" strike="noStrike">
              <a:latin typeface="Arial"/>
            </a:endParaRPr>
          </a:p>
        </p:txBody>
      </p:sp>
      <p:sp>
        <p:nvSpPr>
          <p:cNvPr id="417"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F3F9E9D3-525B-4221-8AFE-52752197D6E8}"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18"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19"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420" name="CustomShape 6"/>
          <p:cNvSpPr/>
          <p:nvPr/>
        </p:nvSpPr>
        <p:spPr>
          <a:xfrm>
            <a:off x="1259640" y="27720"/>
            <a:ext cx="7632360" cy="9435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800" spc="-1" strike="noStrike">
                <a:solidFill>
                  <a:srgbClr val="ffffff"/>
                </a:solidFill>
                <a:latin typeface="Verdana"/>
                <a:ea typeface="Verdana"/>
              </a:rPr>
              <a:t>Atteinte à l’intégrité des données  (“dégradation, détérioration”</a:t>
            </a:r>
            <a:endParaRPr b="0" lang="en-GB" sz="2800" spc="-1" strike="noStrike">
              <a:latin typeface="Arial"/>
            </a:endParaRPr>
          </a:p>
        </p:txBody>
      </p:sp>
      <p:pic>
        <p:nvPicPr>
          <p:cNvPr id="421"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2" name="CustomShape 1"/>
          <p:cNvSpPr/>
          <p:nvPr/>
        </p:nvSpPr>
        <p:spPr>
          <a:xfrm>
            <a:off x="4451040" y="1270080"/>
            <a:ext cx="4544640" cy="222480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ＭＳ Ｐゴシック"/>
              </a:rPr>
              <a:t>L'effacement de données équivaut à la destruction d'un objet corporel. </a:t>
            </a:r>
            <a:endParaRPr b="0" lang="en-GB" sz="2000" spc="-1" strike="noStrike">
              <a:latin typeface="Arial"/>
            </a:endParaRPr>
          </a:p>
          <a:p>
            <a:pPr algn="just">
              <a:lnSpc>
                <a:spcPct val="100000"/>
              </a:lnSpc>
            </a:pP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ＭＳ Ｐゴシック"/>
              </a:rPr>
              <a:t>La suppression a pour effet de détruire les données ou de les rendre méconnaissables.</a:t>
            </a:r>
            <a:endParaRPr b="0" lang="en-GB" sz="2000" spc="-1" strike="noStrike">
              <a:latin typeface="Arial"/>
            </a:endParaRPr>
          </a:p>
        </p:txBody>
      </p:sp>
      <p:sp>
        <p:nvSpPr>
          <p:cNvPr id="423"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A44645B8-4A47-41AB-B300-8B56BC20A62F}"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24"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25"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426" name="CustomShape 5"/>
          <p:cNvSpPr/>
          <p:nvPr/>
        </p:nvSpPr>
        <p:spPr>
          <a:xfrm>
            <a:off x="1323360" y="-2520"/>
            <a:ext cx="7632360" cy="9435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800" spc="-1" strike="noStrike">
                <a:solidFill>
                  <a:srgbClr val="ffffff"/>
                </a:solidFill>
                <a:latin typeface="Verdana"/>
                <a:ea typeface="Verdana"/>
              </a:rPr>
              <a:t>Atteinte à l’intégrité des données (“effacer”)</a:t>
            </a:r>
            <a:endParaRPr b="0" lang="en-GB" sz="2800" spc="-1" strike="noStrike">
              <a:latin typeface="Arial"/>
            </a:endParaRPr>
          </a:p>
        </p:txBody>
      </p:sp>
      <p:pic>
        <p:nvPicPr>
          <p:cNvPr id="427" name="Picture 4" descr=""/>
          <p:cNvPicPr/>
          <p:nvPr/>
        </p:nvPicPr>
        <p:blipFill>
          <a:blip r:embed="rId1"/>
          <a:stretch/>
        </p:blipFill>
        <p:spPr>
          <a:xfrm>
            <a:off x="0" y="-27000"/>
            <a:ext cx="1177560" cy="1079280"/>
          </a:xfrm>
          <a:prstGeom prst="rect">
            <a:avLst/>
          </a:prstGeom>
          <a:ln>
            <a:noFill/>
          </a:ln>
        </p:spPr>
      </p:pic>
      <p:sp>
        <p:nvSpPr>
          <p:cNvPr id="428" name="CustomShape 6"/>
          <p:cNvSpPr/>
          <p:nvPr/>
        </p:nvSpPr>
        <p:spPr>
          <a:xfrm>
            <a:off x="251640" y="1245240"/>
            <a:ext cx="3889080" cy="502812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1 Chaque Partie adopte les mesures législatives et autres qui se révèlent nécessaires pour ériger en infraction pénale, conformément à son droit interne, le fait, intentionnel et sans droit, d’endommager, d’</a:t>
            </a:r>
            <a:r>
              <a:rPr b="1" lang="en-GB" sz="1800" spc="-1" strike="noStrike">
                <a:solidFill>
                  <a:srgbClr val="ff0000"/>
                </a:solidFill>
                <a:latin typeface="Verdana"/>
                <a:ea typeface="ＭＳ Ｐゴシック"/>
              </a:rPr>
              <a:t>effacer</a:t>
            </a:r>
            <a:r>
              <a:rPr b="0" lang="en-GB" sz="1800" spc="-1" strike="noStrike">
                <a:solidFill>
                  <a:srgbClr val="000000"/>
                </a:solidFill>
                <a:latin typeface="Verdana"/>
                <a:ea typeface="ＭＳ Ｐゴシック"/>
              </a:rPr>
              <a:t>, de détériorer, d’altérer ou de supprimer des données informatiques.</a:t>
            </a:r>
            <a:endParaRPr b="0" lang="en-GB" sz="1800" spc="-1" strike="noStrike">
              <a:latin typeface="Arial"/>
            </a:endParaRPr>
          </a:p>
          <a:p>
            <a:pPr algn="just">
              <a:lnSpc>
                <a:spcPct val="100000"/>
              </a:lnSpc>
            </a:pPr>
            <a:endParaRPr b="0" lang="en-GB" sz="1800" spc="-1" strike="noStrike">
              <a:latin typeface="Arial"/>
            </a:endParaRPr>
          </a:p>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2 Une Partie peut se réserver le droit d'exiger que le comportement décrit au paragraphe 1 entraîne des dommages sérieux.</a:t>
            </a:r>
            <a:endParaRPr b="0" lang="en-GB" sz="1800" spc="-1" strike="noStrike">
              <a:latin typeface="Arial"/>
            </a:endParaRPr>
          </a:p>
        </p:txBody>
      </p:sp>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9" name="CustomShape 1"/>
          <p:cNvSpPr/>
          <p:nvPr/>
        </p:nvSpPr>
        <p:spPr>
          <a:xfrm>
            <a:off x="4451040" y="1270080"/>
            <a:ext cx="4544640" cy="283464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ＭＳ Ｐゴシック"/>
              </a:rPr>
              <a:t>L'altération désigne la modification de données existantes. </a:t>
            </a:r>
            <a:endParaRPr b="0" lang="en-GB" sz="2000" spc="-1" strike="noStrike">
              <a:latin typeface="Arial"/>
            </a:endParaRPr>
          </a:p>
          <a:p>
            <a:pPr algn="just">
              <a:lnSpc>
                <a:spcPct val="100000"/>
              </a:lnSpc>
            </a:pP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ＭＳ Ｐゴシック"/>
              </a:rPr>
              <a:t>Comprend l'introduction de codes malveillants tels que les virus et les chevaux de Troie et la modification des données qui en résulte.</a:t>
            </a:r>
            <a:endParaRPr b="0" lang="en-GB" sz="2000" spc="-1" strike="noStrike">
              <a:latin typeface="Arial"/>
            </a:endParaRPr>
          </a:p>
        </p:txBody>
      </p:sp>
      <p:sp>
        <p:nvSpPr>
          <p:cNvPr id="430"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9814BA39-D7FA-4C58-9903-2A6D329EB517}"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31"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32"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433" name="Picture 4" descr=""/>
          <p:cNvPicPr/>
          <p:nvPr/>
        </p:nvPicPr>
        <p:blipFill>
          <a:blip r:embed="rId1"/>
          <a:stretch/>
        </p:blipFill>
        <p:spPr>
          <a:xfrm>
            <a:off x="0" y="-27000"/>
            <a:ext cx="1177560" cy="1079280"/>
          </a:xfrm>
          <a:prstGeom prst="rect">
            <a:avLst/>
          </a:prstGeom>
          <a:ln>
            <a:noFill/>
          </a:ln>
        </p:spPr>
      </p:pic>
      <p:sp>
        <p:nvSpPr>
          <p:cNvPr id="434" name="CustomShape 5"/>
          <p:cNvSpPr/>
          <p:nvPr/>
        </p:nvSpPr>
        <p:spPr>
          <a:xfrm>
            <a:off x="1344600" y="-3204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Atteinte à l’intégrité des données (“altérer”</a:t>
            </a:r>
            <a:endParaRPr b="0" lang="en-GB" sz="3200" spc="-1" strike="noStrike">
              <a:latin typeface="Arial"/>
            </a:endParaRPr>
          </a:p>
        </p:txBody>
      </p:sp>
      <p:sp>
        <p:nvSpPr>
          <p:cNvPr id="435" name="CustomShape 6"/>
          <p:cNvSpPr/>
          <p:nvPr/>
        </p:nvSpPr>
        <p:spPr>
          <a:xfrm>
            <a:off x="179640" y="1231560"/>
            <a:ext cx="3889080" cy="502812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1 Chaque Partie adopte les mesures législatives et autres qui se révèlent nécessaires pour ériger en infraction pénale, conformément à son droit interne, le fait, intentionnel et sans droit, d’endommager, d’effacer, de détériorer, d’</a:t>
            </a:r>
            <a:r>
              <a:rPr b="1" lang="en-GB" sz="1800" spc="-1" strike="noStrike">
                <a:solidFill>
                  <a:srgbClr val="ff0000"/>
                </a:solidFill>
                <a:latin typeface="Verdana"/>
                <a:ea typeface="ＭＳ Ｐゴシック"/>
              </a:rPr>
              <a:t>altérer</a:t>
            </a:r>
            <a:r>
              <a:rPr b="0" lang="en-GB" sz="1800" spc="-1" strike="noStrike">
                <a:solidFill>
                  <a:srgbClr val="000000"/>
                </a:solidFill>
                <a:latin typeface="Verdana"/>
                <a:ea typeface="ＭＳ Ｐゴシック"/>
              </a:rPr>
              <a:t> ou de supprimer des données informatiques.</a:t>
            </a:r>
            <a:endParaRPr b="0" lang="en-GB" sz="1800" spc="-1" strike="noStrike">
              <a:latin typeface="Arial"/>
            </a:endParaRPr>
          </a:p>
          <a:p>
            <a:pPr algn="just">
              <a:lnSpc>
                <a:spcPct val="100000"/>
              </a:lnSpc>
            </a:pPr>
            <a:endParaRPr b="0" lang="en-GB" sz="1800" spc="-1" strike="noStrike">
              <a:latin typeface="Arial"/>
            </a:endParaRPr>
          </a:p>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2 Une Partie peut se réserver le droit d'exiger que le comportement décrit au paragraphe 1 entraîne des dommages sérieux.</a:t>
            </a:r>
            <a:endParaRPr b="0" lang="en-GB" sz="1800" spc="-1" strike="noStrike">
              <a:latin typeface="Arial"/>
            </a:endParaRPr>
          </a:p>
        </p:txBody>
      </p:sp>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6" name="CustomShape 1"/>
          <p:cNvSpPr/>
          <p:nvPr/>
        </p:nvSpPr>
        <p:spPr>
          <a:xfrm>
            <a:off x="4451040" y="1270080"/>
            <a:ext cx="4544640" cy="338220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La suppression désigne toute action qui empêche ou met fin à la disponibilité des données pour une personne qui a accès à l'ordinateur ou au support de stockage dans lequel elles ont été stockées. </a:t>
            </a:r>
            <a:endParaRPr b="0" lang="en-GB" sz="1800" spc="-1" strike="noStrike">
              <a:latin typeface="Arial"/>
            </a:endParaRPr>
          </a:p>
          <a:p>
            <a:pPr algn="just">
              <a:lnSpc>
                <a:spcPct val="100000"/>
              </a:lnSpc>
            </a:pPr>
            <a:endParaRPr b="0" lang="en-GB" sz="1800" spc="-1" strike="noStrike">
              <a:latin typeface="Arial"/>
            </a:endParaRPr>
          </a:p>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La suppression des données n'affecte pas le contenu des données elles-mêmes, mais leur disponibilité.</a:t>
            </a:r>
            <a:endParaRPr b="0" lang="en-GB" sz="1800" spc="-1" strike="noStrike">
              <a:latin typeface="Arial"/>
            </a:endParaRPr>
          </a:p>
        </p:txBody>
      </p:sp>
      <p:sp>
        <p:nvSpPr>
          <p:cNvPr id="437"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73280B3D-20CF-462E-A898-3BFAE9D34D4E}"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38"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39"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440" name="Picture 4" descr=""/>
          <p:cNvPicPr/>
          <p:nvPr/>
        </p:nvPicPr>
        <p:blipFill>
          <a:blip r:embed="rId1"/>
          <a:stretch/>
        </p:blipFill>
        <p:spPr>
          <a:xfrm>
            <a:off x="0" y="-27000"/>
            <a:ext cx="1177560" cy="1079280"/>
          </a:xfrm>
          <a:prstGeom prst="rect">
            <a:avLst/>
          </a:prstGeom>
          <a:ln>
            <a:noFill/>
          </a:ln>
        </p:spPr>
      </p:pic>
      <p:sp>
        <p:nvSpPr>
          <p:cNvPr id="441" name="CustomShape 5"/>
          <p:cNvSpPr/>
          <p:nvPr/>
        </p:nvSpPr>
        <p:spPr>
          <a:xfrm>
            <a:off x="1403280" y="-2736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Atteinte à l’intégrité des données (“supprimer”)</a:t>
            </a:r>
            <a:endParaRPr b="0" lang="en-GB" sz="3200" spc="-1" strike="noStrike">
              <a:latin typeface="Arial"/>
            </a:endParaRPr>
          </a:p>
        </p:txBody>
      </p:sp>
      <p:sp>
        <p:nvSpPr>
          <p:cNvPr id="442" name="CustomShape 6"/>
          <p:cNvSpPr/>
          <p:nvPr/>
        </p:nvSpPr>
        <p:spPr>
          <a:xfrm>
            <a:off x="179640" y="1124640"/>
            <a:ext cx="3889080" cy="502812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1 Chaque Partie adopte les mesures législatives et autres qui se révèlent nécessaires pour ériger en infraction pénale, conformément à son droit interne, le fait, intentionnel et sans droit, d’endommager, d’effacer, de détériorer, d’altérer ou de </a:t>
            </a:r>
            <a:r>
              <a:rPr b="1" lang="en-GB" sz="1800" spc="-1" strike="noStrike">
                <a:solidFill>
                  <a:srgbClr val="ff0000"/>
                </a:solidFill>
                <a:latin typeface="Verdana"/>
                <a:ea typeface="ＭＳ Ｐゴシック"/>
              </a:rPr>
              <a:t>supprimer</a:t>
            </a:r>
            <a:r>
              <a:rPr b="0" lang="en-GB" sz="1800" spc="-1" strike="noStrike">
                <a:solidFill>
                  <a:srgbClr val="000000"/>
                </a:solidFill>
                <a:latin typeface="Verdana"/>
                <a:ea typeface="ＭＳ Ｐゴシック"/>
              </a:rPr>
              <a:t> des données informatiques.</a:t>
            </a:r>
            <a:endParaRPr b="0" lang="en-GB" sz="1800" spc="-1" strike="noStrike">
              <a:latin typeface="Arial"/>
            </a:endParaRPr>
          </a:p>
          <a:p>
            <a:pPr algn="just">
              <a:lnSpc>
                <a:spcPct val="100000"/>
              </a:lnSpc>
            </a:pPr>
            <a:endParaRPr b="0" lang="en-GB" sz="1800" spc="-1" strike="noStrike">
              <a:latin typeface="Arial"/>
            </a:endParaRPr>
          </a:p>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2 Une Partie peut se réserver le droit d'exiger que le comportement décrit au paragraphe 1 entraîne des dommages sérieux.</a:t>
            </a:r>
            <a:endParaRPr b="0" lang="en-GB" sz="18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3" name="CustomShape 1"/>
          <p:cNvSpPr/>
          <p:nvPr/>
        </p:nvSpPr>
        <p:spPr>
          <a:xfrm>
            <a:off x="0" y="0"/>
            <a:ext cx="9143640" cy="360"/>
          </a:xfrm>
          <a:prstGeom prst="rect">
            <a:avLst/>
          </a:prstGeom>
          <a:noFill/>
          <a:ln>
            <a:noFill/>
          </a:ln>
        </p:spPr>
        <p:style>
          <a:lnRef idx="0"/>
          <a:fillRef idx="0"/>
          <a:effectRef idx="0"/>
          <a:fontRef idx="minor"/>
        </p:style>
      </p:sp>
      <p:sp>
        <p:nvSpPr>
          <p:cNvPr id="194"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95"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MS PGothic"/>
              </a:rPr>
              <a:t>Les Objectifs de la Session</a:t>
            </a:r>
            <a:endParaRPr b="0" lang="en-GB" sz="3200" spc="-1" strike="noStrike">
              <a:latin typeface="Arial"/>
            </a:endParaRPr>
          </a:p>
        </p:txBody>
      </p:sp>
      <p:pic>
        <p:nvPicPr>
          <p:cNvPr id="196" name="Picture 4" descr=""/>
          <p:cNvPicPr/>
          <p:nvPr/>
        </p:nvPicPr>
        <p:blipFill>
          <a:blip r:embed="rId1"/>
          <a:stretch/>
        </p:blipFill>
        <p:spPr>
          <a:xfrm>
            <a:off x="0" y="-27000"/>
            <a:ext cx="1177560" cy="1079280"/>
          </a:xfrm>
          <a:prstGeom prst="rect">
            <a:avLst/>
          </a:prstGeom>
          <a:ln>
            <a:noFill/>
          </a:ln>
        </p:spPr>
      </p:pic>
      <p:sp>
        <p:nvSpPr>
          <p:cNvPr id="197"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98" name="CustomShape 5"/>
          <p:cNvSpPr/>
          <p:nvPr/>
        </p:nvSpPr>
        <p:spPr>
          <a:xfrm>
            <a:off x="7920" y="6581160"/>
            <a:ext cx="924408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MS PGothic"/>
              </a:rPr>
              <a:t>www.coe.int/cybercrime</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endParaRPr b="0" lang="en-GB" sz="1200" spc="-1" strike="noStrike">
              <a:latin typeface="Arial"/>
            </a:endParaRPr>
          </a:p>
        </p:txBody>
      </p:sp>
      <p:sp>
        <p:nvSpPr>
          <p:cNvPr id="199" name="TextShape 6"/>
          <p:cNvSpPr txBox="1"/>
          <p:nvPr/>
        </p:nvSpPr>
        <p:spPr>
          <a:xfrm>
            <a:off x="323640" y="1340640"/>
            <a:ext cx="8712000" cy="5239800"/>
          </a:xfrm>
          <a:prstGeom prst="rect">
            <a:avLst/>
          </a:prstGeom>
          <a:noFill/>
          <a:ln>
            <a:noFill/>
          </a:ln>
        </p:spPr>
        <p:txBody>
          <a:bodyPr>
            <a:normAutofit fontScale="56000"/>
          </a:bodyPr>
          <a:p>
            <a:pPr algn="just">
              <a:lnSpc>
                <a:spcPct val="100000"/>
              </a:lnSpc>
              <a:spcBef>
                <a:spcPts val="641"/>
              </a:spcBef>
            </a:pPr>
            <a:r>
              <a:rPr b="0" lang="en-US" sz="3200" spc="-1" strike="noStrike">
                <a:solidFill>
                  <a:srgbClr val="000000"/>
                </a:solidFill>
                <a:latin typeface="Verdana"/>
                <a:ea typeface="Verdana"/>
              </a:rPr>
              <a:t>À la fin de la session, les délégués pourront</a:t>
            </a:r>
            <a:endParaRPr b="0" lang="en-US" sz="3200" spc="-1" strike="noStrike">
              <a:solidFill>
                <a:srgbClr val="000000"/>
              </a:solidFill>
              <a:latin typeface="Verdana"/>
            </a:endParaRPr>
          </a:p>
          <a:p>
            <a:pPr marL="343080" indent="-342720" algn="just">
              <a:lnSpc>
                <a:spcPct val="100000"/>
              </a:lnSpc>
              <a:spcBef>
                <a:spcPts val="641"/>
              </a:spcBef>
              <a:buClr>
                <a:srgbClr val="000000"/>
              </a:buClr>
              <a:buFont typeface="Arial"/>
              <a:buChar char="•"/>
            </a:pPr>
            <a:r>
              <a:rPr b="0" lang="en-US" sz="3200" spc="-1" strike="noStrike">
                <a:solidFill>
                  <a:srgbClr val="000000"/>
                </a:solidFill>
                <a:latin typeface="Verdana"/>
                <a:ea typeface="Verdana"/>
              </a:rPr>
              <a:t>Comprendre la signification de termes fondamentaux tels que</a:t>
            </a:r>
            <a:endParaRPr b="0" lang="en-US" sz="3200" spc="-1" strike="noStrike">
              <a:solidFill>
                <a:srgbClr val="000000"/>
              </a:solidFill>
              <a:latin typeface="Verdana"/>
            </a:endParaRPr>
          </a:p>
          <a:p>
            <a:pPr lvl="1" marL="743040" indent="-285480" algn="just">
              <a:lnSpc>
                <a:spcPct val="100000"/>
              </a:lnSpc>
              <a:spcBef>
                <a:spcPts val="561"/>
              </a:spcBef>
              <a:buClr>
                <a:srgbClr val="000000"/>
              </a:buClr>
              <a:buFont typeface="Arial"/>
              <a:buChar char="–"/>
            </a:pPr>
            <a:r>
              <a:rPr b="0" lang="en-US" sz="2800" spc="-1" strike="noStrike">
                <a:solidFill>
                  <a:srgbClr val="000000"/>
                </a:solidFill>
                <a:latin typeface="Verdana"/>
                <a:ea typeface="Verdana"/>
              </a:rPr>
              <a:t>données informatiques</a:t>
            </a:r>
            <a:endParaRPr b="0" lang="en-US" sz="2800" spc="-1" strike="noStrike">
              <a:solidFill>
                <a:srgbClr val="000000"/>
              </a:solidFill>
              <a:latin typeface="Verdana"/>
            </a:endParaRPr>
          </a:p>
          <a:p>
            <a:pPr lvl="1" marL="743040" indent="-285480" algn="just">
              <a:lnSpc>
                <a:spcPct val="100000"/>
              </a:lnSpc>
              <a:spcBef>
                <a:spcPts val="561"/>
              </a:spcBef>
              <a:buClr>
                <a:srgbClr val="000000"/>
              </a:buClr>
              <a:buFont typeface="Arial"/>
              <a:buChar char="–"/>
            </a:pPr>
            <a:r>
              <a:rPr b="0" lang="en-US" sz="2800" spc="-1" strike="noStrike">
                <a:solidFill>
                  <a:srgbClr val="000000"/>
                </a:solidFill>
                <a:latin typeface="Verdana"/>
                <a:ea typeface="Verdana"/>
              </a:rPr>
              <a:t>système informatique</a:t>
            </a:r>
            <a:endParaRPr b="0" lang="en-US" sz="2800" spc="-1" strike="noStrike">
              <a:solidFill>
                <a:srgbClr val="000000"/>
              </a:solidFill>
              <a:latin typeface="Verdana"/>
            </a:endParaRPr>
          </a:p>
          <a:p>
            <a:pPr lvl="1" marL="743040" indent="-285480" algn="just">
              <a:lnSpc>
                <a:spcPct val="100000"/>
              </a:lnSpc>
              <a:spcBef>
                <a:spcPts val="561"/>
              </a:spcBef>
              <a:buClr>
                <a:srgbClr val="000000"/>
              </a:buClr>
              <a:buFont typeface="Arial"/>
              <a:buChar char="–"/>
            </a:pPr>
            <a:r>
              <a:rPr b="0" lang="en-US" sz="2800" spc="-1" strike="noStrike">
                <a:solidFill>
                  <a:srgbClr val="000000"/>
                </a:solidFill>
                <a:latin typeface="Verdana"/>
                <a:ea typeface="Verdana"/>
              </a:rPr>
              <a:t>données relatives au trafic </a:t>
            </a:r>
            <a:endParaRPr b="0" lang="en-US" sz="2800" spc="-1" strike="noStrike">
              <a:solidFill>
                <a:srgbClr val="000000"/>
              </a:solidFill>
              <a:latin typeface="Verdana"/>
            </a:endParaRPr>
          </a:p>
          <a:p>
            <a:pPr lvl="1" marL="743040" indent="-285480" algn="just">
              <a:lnSpc>
                <a:spcPct val="100000"/>
              </a:lnSpc>
              <a:spcBef>
                <a:spcPts val="561"/>
              </a:spcBef>
              <a:buClr>
                <a:srgbClr val="000000"/>
              </a:buClr>
              <a:buFont typeface="Arial"/>
              <a:buChar char="–"/>
            </a:pPr>
            <a:r>
              <a:rPr b="0" lang="en-US" sz="2800" spc="-1" strike="noStrike">
                <a:solidFill>
                  <a:srgbClr val="000000"/>
                </a:solidFill>
                <a:latin typeface="Verdana"/>
                <a:ea typeface="Verdana"/>
              </a:rPr>
              <a:t>fournisseur de services</a:t>
            </a:r>
            <a:endParaRPr b="0" lang="en-US" sz="2800" spc="-1" strike="noStrike">
              <a:solidFill>
                <a:srgbClr val="000000"/>
              </a:solidFill>
              <a:latin typeface="Verdana"/>
            </a:endParaRPr>
          </a:p>
          <a:p>
            <a:pPr marL="343080" indent="-342720" algn="just">
              <a:lnSpc>
                <a:spcPct val="100000"/>
              </a:lnSpc>
              <a:spcBef>
                <a:spcPts val="641"/>
              </a:spcBef>
              <a:buClr>
                <a:srgbClr val="000000"/>
              </a:buClr>
              <a:buFont typeface="Arial"/>
              <a:buChar char="•"/>
            </a:pPr>
            <a:r>
              <a:rPr b="0" lang="en-US" sz="3200" spc="-1" strike="noStrike">
                <a:solidFill>
                  <a:srgbClr val="000000"/>
                </a:solidFill>
                <a:latin typeface="Verdana"/>
                <a:ea typeface="Verdana"/>
              </a:rPr>
              <a:t>Identifier les éléments qui constituent l'infraction d’:</a:t>
            </a:r>
            <a:endParaRPr b="0" lang="en-US" sz="3200" spc="-1" strike="noStrike">
              <a:solidFill>
                <a:srgbClr val="000000"/>
              </a:solidFill>
              <a:latin typeface="Verdana"/>
            </a:endParaRPr>
          </a:p>
          <a:p>
            <a:pPr lvl="1" marL="743040" indent="-285480" algn="just">
              <a:lnSpc>
                <a:spcPct val="100000"/>
              </a:lnSpc>
              <a:spcBef>
                <a:spcPts val="561"/>
              </a:spcBef>
              <a:buClr>
                <a:srgbClr val="000000"/>
              </a:buClr>
              <a:buFont typeface="Arial"/>
              <a:buChar char="–"/>
            </a:pPr>
            <a:r>
              <a:rPr b="0" lang="en-US" sz="2800" spc="-1" strike="noStrike">
                <a:solidFill>
                  <a:srgbClr val="000000"/>
                </a:solidFill>
                <a:latin typeface="Verdana"/>
                <a:ea typeface="Verdana"/>
              </a:rPr>
              <a:t>Accès illégal</a:t>
            </a:r>
            <a:endParaRPr b="0" lang="en-US" sz="2800" spc="-1" strike="noStrike">
              <a:solidFill>
                <a:srgbClr val="000000"/>
              </a:solidFill>
              <a:latin typeface="Verdana"/>
            </a:endParaRPr>
          </a:p>
          <a:p>
            <a:pPr lvl="1" marL="743040" indent="-285480" algn="just">
              <a:lnSpc>
                <a:spcPct val="100000"/>
              </a:lnSpc>
              <a:spcBef>
                <a:spcPts val="561"/>
              </a:spcBef>
              <a:buClr>
                <a:srgbClr val="000000"/>
              </a:buClr>
              <a:buFont typeface="Arial"/>
              <a:buChar char="–"/>
            </a:pPr>
            <a:r>
              <a:rPr b="0" lang="en-US" sz="2800" spc="-1" strike="noStrike">
                <a:solidFill>
                  <a:srgbClr val="000000"/>
                </a:solidFill>
                <a:latin typeface="Verdana"/>
                <a:ea typeface="Verdana"/>
              </a:rPr>
              <a:t>Interception illégale</a:t>
            </a:r>
            <a:endParaRPr b="0" lang="en-US" sz="2800" spc="-1" strike="noStrike">
              <a:solidFill>
                <a:srgbClr val="000000"/>
              </a:solidFill>
              <a:latin typeface="Verdana"/>
            </a:endParaRPr>
          </a:p>
          <a:p>
            <a:pPr lvl="1" marL="743040" indent="-285480" algn="just">
              <a:lnSpc>
                <a:spcPct val="100000"/>
              </a:lnSpc>
              <a:spcBef>
                <a:spcPts val="561"/>
              </a:spcBef>
              <a:buClr>
                <a:srgbClr val="000000"/>
              </a:buClr>
              <a:buFont typeface="Arial"/>
              <a:buChar char="–"/>
            </a:pPr>
            <a:r>
              <a:rPr b="0" lang="en-US" sz="2800" spc="-1" strike="noStrike">
                <a:solidFill>
                  <a:srgbClr val="000000"/>
                </a:solidFill>
                <a:latin typeface="Verdana"/>
                <a:ea typeface="Verdana"/>
              </a:rPr>
              <a:t>Atteinte à l’intégrité des données </a:t>
            </a:r>
            <a:endParaRPr b="0" lang="en-US" sz="2800" spc="-1" strike="noStrike">
              <a:solidFill>
                <a:srgbClr val="000000"/>
              </a:solidFill>
              <a:latin typeface="Verdana"/>
            </a:endParaRPr>
          </a:p>
          <a:p>
            <a:pPr lvl="1" marL="743040" indent="-285480" algn="just">
              <a:lnSpc>
                <a:spcPct val="100000"/>
              </a:lnSpc>
              <a:spcBef>
                <a:spcPts val="561"/>
              </a:spcBef>
              <a:buClr>
                <a:srgbClr val="000000"/>
              </a:buClr>
              <a:buFont typeface="Arial"/>
              <a:buChar char="–"/>
            </a:pPr>
            <a:r>
              <a:rPr b="0" lang="en-US" sz="2800" spc="-1" strike="noStrike">
                <a:solidFill>
                  <a:srgbClr val="000000"/>
                </a:solidFill>
                <a:latin typeface="Verdana"/>
                <a:ea typeface="Verdana"/>
              </a:rPr>
              <a:t>Atteinte à l’intégrité du système </a:t>
            </a:r>
            <a:endParaRPr b="0" lang="en-US" sz="2800" spc="-1" strike="noStrike">
              <a:solidFill>
                <a:srgbClr val="000000"/>
              </a:solidFill>
              <a:latin typeface="Verdana"/>
            </a:endParaRPr>
          </a:p>
          <a:p>
            <a:pPr lvl="1" marL="743040" indent="-285480" algn="just">
              <a:lnSpc>
                <a:spcPct val="100000"/>
              </a:lnSpc>
              <a:spcBef>
                <a:spcPts val="561"/>
              </a:spcBef>
              <a:buClr>
                <a:srgbClr val="000000"/>
              </a:buClr>
              <a:buFont typeface="Arial"/>
              <a:buChar char="–"/>
            </a:pPr>
            <a:r>
              <a:rPr b="0" lang="en-US" sz="2800" spc="-1" strike="noStrike">
                <a:solidFill>
                  <a:srgbClr val="000000"/>
                </a:solidFill>
                <a:latin typeface="Verdana"/>
                <a:ea typeface="Verdana"/>
              </a:rPr>
              <a:t>Abus de dispositifs</a:t>
            </a:r>
            <a:endParaRPr b="0" lang="en-US" sz="2800" spc="-1" strike="noStrike">
              <a:solidFill>
                <a:srgbClr val="000000"/>
              </a:solidFill>
              <a:latin typeface="Verdana"/>
            </a:endParaRPr>
          </a:p>
        </p:txBody>
      </p:sp>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3" name="CustomShape 1"/>
          <p:cNvSpPr/>
          <p:nvPr/>
        </p:nvSpPr>
        <p:spPr>
          <a:xfrm>
            <a:off x="4329360" y="1049760"/>
            <a:ext cx="4544640" cy="544428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Exemples d'interférence de données sans droit :</a:t>
            </a:r>
            <a:endParaRPr b="0" lang="en-GB" sz="1600" spc="-1" strike="noStrike">
              <a:latin typeface="Arial"/>
            </a:endParaRPr>
          </a:p>
          <a:p>
            <a:pPr lvl="1" marL="8002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Activités inhérentes à la conception des réseaux ou aux pratiques d'exploitation ou commerciales courantes. </a:t>
            </a:r>
            <a:endParaRPr b="0" lang="en-GB" sz="1600" spc="-1" strike="noStrike">
              <a:latin typeface="Arial"/>
            </a:endParaRPr>
          </a:p>
          <a:p>
            <a:pPr lvl="1" marL="8002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Test ou protection du système de sécurité d'un ordinateur autorisé par le propriétaire ou l'opérateur </a:t>
            </a:r>
            <a:endParaRPr b="0" lang="en-GB" sz="1600" spc="-1" strike="noStrike">
              <a:latin typeface="Arial"/>
            </a:endParaRPr>
          </a:p>
          <a:p>
            <a:pPr lvl="1" marL="8002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Reconfiguration du système d'exploitation d'un ordinateur lors de l'installation d'un nouveau logiciel </a:t>
            </a:r>
            <a:endParaRPr b="0" lang="en-GB" sz="1600" spc="-1" strike="noStrike">
              <a:latin typeface="Arial"/>
            </a:endParaRPr>
          </a:p>
          <a:p>
            <a:pPr lvl="1" marL="8002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Modification des données relatives au trafic dans le but de faciliter les communications anonymes (par exemple, systèmes de repostage anonyme). </a:t>
            </a:r>
            <a:endParaRPr b="0" lang="en-GB" sz="1600" spc="-1" strike="noStrike">
              <a:latin typeface="Arial"/>
            </a:endParaRPr>
          </a:p>
          <a:p>
            <a:pPr lvl="1" marL="800280" indent="-342720" algn="just">
              <a:lnSpc>
                <a:spcPct val="100000"/>
              </a:lnSpc>
              <a:buClr>
                <a:srgbClr val="000000"/>
              </a:buClr>
              <a:buFont typeface="Wingdings" charset="2"/>
              <a:buChar char=""/>
            </a:pPr>
            <a:r>
              <a:rPr b="0" lang="en-GB" sz="1600" spc="-1" strike="noStrike">
                <a:solidFill>
                  <a:srgbClr val="000000"/>
                </a:solidFill>
                <a:latin typeface="Verdana"/>
                <a:ea typeface="MS PGothic"/>
              </a:rPr>
              <a:t>Modification des données dans le but de sécuriser les communications (par exemple, cryptage).</a:t>
            </a:r>
            <a:endParaRPr b="0" lang="en-GB" sz="1600" spc="-1" strike="noStrike">
              <a:latin typeface="Arial"/>
            </a:endParaRPr>
          </a:p>
        </p:txBody>
      </p:sp>
      <p:sp>
        <p:nvSpPr>
          <p:cNvPr id="444"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46D39CFA-9988-4A73-8652-99BA6B293828}"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45"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46"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447" name="CustomShape 5"/>
          <p:cNvSpPr/>
          <p:nvPr/>
        </p:nvSpPr>
        <p:spPr>
          <a:xfrm>
            <a:off x="971640" y="-27360"/>
            <a:ext cx="806400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Atteinte à l’intégrité des données   (“sans droit”)</a:t>
            </a:r>
            <a:endParaRPr b="0" lang="en-GB" sz="3200" spc="-1" strike="noStrike">
              <a:latin typeface="Arial"/>
            </a:endParaRPr>
          </a:p>
        </p:txBody>
      </p:sp>
      <p:pic>
        <p:nvPicPr>
          <p:cNvPr id="448" name="Picture 4" descr=""/>
          <p:cNvPicPr/>
          <p:nvPr/>
        </p:nvPicPr>
        <p:blipFill>
          <a:blip r:embed="rId1"/>
          <a:stretch/>
        </p:blipFill>
        <p:spPr>
          <a:xfrm>
            <a:off x="0" y="-27000"/>
            <a:ext cx="1177560" cy="1079280"/>
          </a:xfrm>
          <a:prstGeom prst="rect">
            <a:avLst/>
          </a:prstGeom>
          <a:ln>
            <a:noFill/>
          </a:ln>
        </p:spPr>
      </p:pic>
      <p:sp>
        <p:nvSpPr>
          <p:cNvPr id="449" name="CustomShape 6"/>
          <p:cNvSpPr/>
          <p:nvPr/>
        </p:nvSpPr>
        <p:spPr>
          <a:xfrm>
            <a:off x="395640" y="1232280"/>
            <a:ext cx="3889080" cy="502812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1 Chaque Partie adopte les mesures législatives et autres qui se révèlent nécessaires pour ériger en infraction pénale, conformément à son droit interne, le fait, intentionnel et </a:t>
            </a:r>
            <a:r>
              <a:rPr b="1" lang="en-GB" sz="1800" spc="-1" strike="noStrike">
                <a:solidFill>
                  <a:srgbClr val="ff0000"/>
                </a:solidFill>
                <a:latin typeface="Verdana"/>
                <a:ea typeface="ＭＳ Ｐゴシック"/>
              </a:rPr>
              <a:t>sans droit</a:t>
            </a:r>
            <a:r>
              <a:rPr b="0" lang="en-GB" sz="1800" spc="-1" strike="noStrike">
                <a:solidFill>
                  <a:srgbClr val="000000"/>
                </a:solidFill>
                <a:latin typeface="Verdana"/>
                <a:ea typeface="ＭＳ Ｐゴシック"/>
              </a:rPr>
              <a:t>, d’endommager, d’effacer, de détériorer, d’altérer ou de supprimer des données informatiques.</a:t>
            </a:r>
            <a:endParaRPr b="0" lang="en-GB" sz="1800" spc="-1" strike="noStrike">
              <a:latin typeface="Arial"/>
            </a:endParaRPr>
          </a:p>
          <a:p>
            <a:pPr algn="just">
              <a:lnSpc>
                <a:spcPct val="100000"/>
              </a:lnSpc>
            </a:pPr>
            <a:endParaRPr b="0" lang="en-GB" sz="1800" spc="-1" strike="noStrike">
              <a:latin typeface="Arial"/>
            </a:endParaRPr>
          </a:p>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2 Une Partie peut se réserver le droit d'exiger que le comportement décrit au paragraphe 1 entraîne des dommages sérieux.</a:t>
            </a:r>
            <a:endParaRPr b="0" lang="en-GB" sz="1800" spc="-1" strike="noStrike">
              <a:latin typeface="Arial"/>
            </a:endParaRPr>
          </a:p>
        </p:txBody>
      </p:sp>
    </p:spTree>
  </p:cSld>
  <mc:AlternateContent>
    <mc:Choice Requires="p14">
      <p:transition spd="slow" p14:dur="2000"/>
    </mc:Choice>
    <mc:Fallback>
      <p:transition spd="slow"/>
    </mc:Fallback>
  </mc:AlternateContent>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0" name="CustomShape 1"/>
          <p:cNvSpPr/>
          <p:nvPr/>
        </p:nvSpPr>
        <p:spPr>
          <a:xfrm>
            <a:off x="4451040" y="1270080"/>
            <a:ext cx="4544640" cy="435924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Les Parties peuvent limiter la criminalisation de la violation des données aux comportements qui entraînent un préjudice grave. </a:t>
            </a:r>
            <a:endParaRPr b="0" lang="en-GB" sz="2000" spc="-1" strike="noStrike">
              <a:latin typeface="Arial"/>
            </a:endParaRPr>
          </a:p>
          <a:p>
            <a:pPr algn="just">
              <a:lnSpc>
                <a:spcPct val="100000"/>
              </a:lnSpc>
            </a:pP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La définition du préjudice grave doit être prévue par la législation nationale. </a:t>
            </a:r>
            <a:endParaRPr b="0" lang="en-GB" sz="2000" spc="-1" strike="noStrike">
              <a:latin typeface="Arial"/>
            </a:endParaRPr>
          </a:p>
          <a:p>
            <a:pPr algn="just">
              <a:lnSpc>
                <a:spcPct val="100000"/>
              </a:lnSpc>
            </a:pP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Elle peut être qualifiée en fonction du quantum du préjudice financier découlant du comportement</a:t>
            </a:r>
            <a:endParaRPr b="0" lang="en-GB" sz="2000" spc="-1" strike="noStrike">
              <a:latin typeface="Arial"/>
            </a:endParaRPr>
          </a:p>
        </p:txBody>
      </p:sp>
      <p:sp>
        <p:nvSpPr>
          <p:cNvPr id="451"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B37F81E4-4CA6-401B-A90C-0A5AB8385623}"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52"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53"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454" name="CustomShape 5"/>
          <p:cNvSpPr/>
          <p:nvPr/>
        </p:nvSpPr>
        <p:spPr>
          <a:xfrm>
            <a:off x="1403280" y="-2736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Atteinte à l’intégrité des données (“préjudice grave”)</a:t>
            </a:r>
            <a:endParaRPr b="0" lang="en-GB" sz="3200" spc="-1" strike="noStrike">
              <a:latin typeface="Arial"/>
            </a:endParaRPr>
          </a:p>
        </p:txBody>
      </p:sp>
      <p:pic>
        <p:nvPicPr>
          <p:cNvPr id="455" name="Picture 4" descr=""/>
          <p:cNvPicPr/>
          <p:nvPr/>
        </p:nvPicPr>
        <p:blipFill>
          <a:blip r:embed="rId1"/>
          <a:stretch/>
        </p:blipFill>
        <p:spPr>
          <a:xfrm>
            <a:off x="0" y="-27000"/>
            <a:ext cx="1177560" cy="1079280"/>
          </a:xfrm>
          <a:prstGeom prst="rect">
            <a:avLst/>
          </a:prstGeom>
          <a:ln>
            <a:noFill/>
          </a:ln>
        </p:spPr>
      </p:pic>
      <p:sp>
        <p:nvSpPr>
          <p:cNvPr id="456" name="CustomShape 6"/>
          <p:cNvSpPr/>
          <p:nvPr/>
        </p:nvSpPr>
        <p:spPr>
          <a:xfrm>
            <a:off x="179640" y="1196640"/>
            <a:ext cx="3889080" cy="502812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1 Chaque Partie adopte les mesures législatives et autres qui se révèlent nécessaires pour ériger en infraction pénale, conformément à son droit interne, le fait, intentionnel et sans droit, d’endommager, d’effacer, de détériorer, d’altérer ou de supprimer des données informatiques.</a:t>
            </a:r>
            <a:endParaRPr b="0" lang="en-GB" sz="1800" spc="-1" strike="noStrike">
              <a:latin typeface="Arial"/>
            </a:endParaRPr>
          </a:p>
          <a:p>
            <a:pPr algn="just">
              <a:lnSpc>
                <a:spcPct val="100000"/>
              </a:lnSpc>
            </a:pPr>
            <a:endParaRPr b="0" lang="en-GB" sz="1800" spc="-1" strike="noStrike">
              <a:latin typeface="Arial"/>
            </a:endParaRPr>
          </a:p>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ＭＳ Ｐゴシック"/>
              </a:rPr>
              <a:t>2 Une Partie peut se réserver le droit d'exiger que le comportement décrit au paragraphe 1 entraîne des </a:t>
            </a:r>
            <a:r>
              <a:rPr b="1" lang="en-GB" sz="1800" spc="-1" strike="noStrike">
                <a:solidFill>
                  <a:srgbClr val="ff0000"/>
                </a:solidFill>
                <a:latin typeface="Verdana"/>
                <a:ea typeface="ＭＳ Ｐゴシック"/>
              </a:rPr>
              <a:t>dommages sérieux</a:t>
            </a:r>
            <a:r>
              <a:rPr b="0" lang="en-GB" sz="1800" spc="-1" strike="noStrike">
                <a:solidFill>
                  <a:srgbClr val="000000"/>
                </a:solidFill>
                <a:latin typeface="Verdana"/>
                <a:ea typeface="ＭＳ Ｐゴシック"/>
              </a:rPr>
              <a:t>.</a:t>
            </a:r>
            <a:endParaRPr b="0" lang="en-GB" sz="1800" spc="-1" strike="noStrike">
              <a:latin typeface="Arial"/>
            </a:endParaRPr>
          </a:p>
        </p:txBody>
      </p:sp>
    </p:spTree>
  </p:cSld>
  <mc:AlternateContent>
    <mc:Choice Requires="p14">
      <p:transition spd="slow" p14:dur="2000"/>
    </mc:Choice>
    <mc:Fallback>
      <p:transition spd="slow"/>
    </mc:Fallback>
  </mc:AlternateContent>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7" name="TextShape 1"/>
          <p:cNvSpPr txBox="1"/>
          <p:nvPr/>
        </p:nvSpPr>
        <p:spPr>
          <a:xfrm>
            <a:off x="722160" y="4406760"/>
            <a:ext cx="7772040" cy="1361880"/>
          </a:xfrm>
          <a:prstGeom prst="rect">
            <a:avLst/>
          </a:prstGeom>
          <a:noFill/>
          <a:ln>
            <a:noFill/>
          </a:ln>
        </p:spPr>
        <p:txBody>
          <a:bodyPr>
            <a:noAutofit/>
          </a:bodyPr>
          <a:p>
            <a:pPr>
              <a:lnSpc>
                <a:spcPct val="100000"/>
              </a:lnSpc>
            </a:pPr>
            <a:r>
              <a:rPr b="1" lang="en-US" sz="4000" spc="-1" strike="noStrike" cap="all">
                <a:solidFill>
                  <a:srgbClr val="000000"/>
                </a:solidFill>
                <a:latin typeface="Verdana"/>
                <a:ea typeface="Verdana"/>
              </a:rPr>
              <a:t>Atteinte à l’intégrité du système</a:t>
            </a:r>
            <a:endParaRPr b="0" lang="en-US" sz="4000" spc="-1" strike="noStrike">
              <a:solidFill>
                <a:srgbClr val="000000"/>
              </a:solidFill>
              <a:latin typeface="Calibri"/>
            </a:endParaRPr>
          </a:p>
        </p:txBody>
      </p:sp>
      <p:sp>
        <p:nvSpPr>
          <p:cNvPr id="458" name="TextShape 2"/>
          <p:cNvSpPr txBox="1"/>
          <p:nvPr/>
        </p:nvSpPr>
        <p:spPr>
          <a:xfrm>
            <a:off x="722160" y="2906640"/>
            <a:ext cx="7772040" cy="1499760"/>
          </a:xfrm>
          <a:prstGeom prst="rect">
            <a:avLst/>
          </a:prstGeom>
          <a:noFill/>
          <a:ln>
            <a:noFill/>
          </a:ln>
        </p:spPr>
        <p:txBody>
          <a:bodyPr anchor="b">
            <a:noAutofit/>
          </a:bodyPr>
          <a:p>
            <a:pPr>
              <a:lnSpc>
                <a:spcPct val="100000"/>
              </a:lnSpc>
              <a:spcBef>
                <a:spcPts val="400"/>
              </a:spcBef>
            </a:pPr>
            <a:r>
              <a:rPr b="0" lang="en-US" sz="2000" spc="-1" strike="noStrike">
                <a:solidFill>
                  <a:srgbClr val="8b8b8b"/>
                </a:solidFill>
                <a:latin typeface="Verdana"/>
                <a:ea typeface="Verdana"/>
              </a:rPr>
              <a:t>Dispositions de fond de la Convention de Budapest (1ère partie)</a:t>
            </a:r>
            <a:endParaRPr b="0" lang="en-US" sz="2000" spc="-1" strike="noStrike">
              <a:solidFill>
                <a:srgbClr val="000000"/>
              </a:solidFill>
              <a:latin typeface="Verdana"/>
            </a:endParaRPr>
          </a:p>
        </p:txBody>
      </p:sp>
      <p:sp>
        <p:nvSpPr>
          <p:cNvPr id="459"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2E445285-F415-4726-A61E-CBFA7E0EB421}"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60"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61"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462" name="CustomShape 6"/>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Section 5</a:t>
            </a:r>
            <a:endParaRPr b="0" lang="en-GB" sz="3200" spc="-1" strike="noStrike">
              <a:latin typeface="Arial"/>
            </a:endParaRPr>
          </a:p>
        </p:txBody>
      </p:sp>
      <p:pic>
        <p:nvPicPr>
          <p:cNvPr id="463"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4"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698C1C32-3C77-485E-B6D5-666F13A6ACCD}"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65"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66"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467" name="CustomShape 4"/>
          <p:cNvSpPr/>
          <p:nvPr/>
        </p:nvSpPr>
        <p:spPr>
          <a:xfrm>
            <a:off x="1403280" y="190440"/>
            <a:ext cx="7632360" cy="106452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Atteinte à l’intégrité du système</a:t>
            </a:r>
            <a:endParaRPr b="0" lang="en-GB" sz="3200" spc="-1" strike="noStrike">
              <a:latin typeface="Arial"/>
            </a:endParaRPr>
          </a:p>
        </p:txBody>
      </p:sp>
      <p:pic>
        <p:nvPicPr>
          <p:cNvPr id="468" name="Picture 4" descr=""/>
          <p:cNvPicPr/>
          <p:nvPr/>
        </p:nvPicPr>
        <p:blipFill>
          <a:blip r:embed="rId1"/>
          <a:stretch/>
        </p:blipFill>
        <p:spPr>
          <a:xfrm>
            <a:off x="0" y="-27000"/>
            <a:ext cx="1177560" cy="1079280"/>
          </a:xfrm>
          <a:prstGeom prst="rect">
            <a:avLst/>
          </a:prstGeom>
          <a:ln>
            <a:noFill/>
          </a:ln>
        </p:spPr>
      </p:pic>
      <p:sp>
        <p:nvSpPr>
          <p:cNvPr id="469" name="CustomShape 5"/>
          <p:cNvSpPr/>
          <p:nvPr/>
        </p:nvSpPr>
        <p:spPr>
          <a:xfrm>
            <a:off x="534240" y="1270080"/>
            <a:ext cx="8074800" cy="5094720"/>
          </a:xfrm>
          <a:prstGeom prst="rect">
            <a:avLst/>
          </a:prstGeom>
          <a:noFill/>
          <a:ln w="38160">
            <a:solidFill>
              <a:srgbClr val="ff0000"/>
            </a:solidFill>
            <a:miter/>
          </a:ln>
        </p:spPr>
        <p:style>
          <a:lnRef idx="0"/>
          <a:fillRef idx="0"/>
          <a:effectRef idx="0"/>
          <a:fontRef idx="minor"/>
        </p:style>
        <p:txBody>
          <a:bodyPr lIns="90000" rIns="90000" tIns="45000" bIns="45000">
            <a:noAutofit/>
          </a:bodyPr>
          <a:p>
            <a:pPr marL="343080" indent="-342720" algn="ctr">
              <a:lnSpc>
                <a:spcPct val="80000"/>
              </a:lnSpc>
              <a:spcBef>
                <a:spcPts val="561"/>
              </a:spcBef>
            </a:pPr>
            <a:endParaRPr b="0" lang="en-GB" sz="1800" spc="-1" strike="noStrike">
              <a:latin typeface="Arial"/>
            </a:endParaRPr>
          </a:p>
          <a:p>
            <a:pPr marL="343080" indent="-342720" algn="ctr">
              <a:lnSpc>
                <a:spcPct val="80000"/>
              </a:lnSpc>
              <a:spcBef>
                <a:spcPts val="561"/>
              </a:spcBef>
            </a:pPr>
            <a:r>
              <a:rPr b="1" i="1" lang="en-GB" sz="2800" spc="-1" strike="noStrike">
                <a:solidFill>
                  <a:srgbClr val="000000"/>
                </a:solidFill>
                <a:latin typeface="Verdana"/>
                <a:ea typeface="ＭＳ Ｐゴシック"/>
              </a:rPr>
              <a:t>Atteinte à l’intégrité du système</a:t>
            </a:r>
            <a:endParaRPr b="0" lang="en-GB" sz="2800" spc="-1" strike="noStrike">
              <a:latin typeface="Arial"/>
            </a:endParaRPr>
          </a:p>
          <a:p>
            <a:pPr marL="343080" indent="-342720" algn="ctr">
              <a:lnSpc>
                <a:spcPct val="80000"/>
              </a:lnSpc>
              <a:spcBef>
                <a:spcPts val="561"/>
              </a:spcBef>
            </a:pPr>
            <a:r>
              <a:rPr b="1" i="1" lang="en-GB" sz="2800" spc="-1" strike="noStrike">
                <a:solidFill>
                  <a:srgbClr val="000000"/>
                </a:solidFill>
                <a:latin typeface="Verdana"/>
                <a:ea typeface="ＭＳ Ｐゴシック"/>
              </a:rPr>
              <a:t>(Article 5 – Convention de Budapest)</a:t>
            </a:r>
            <a:endParaRPr b="0" lang="en-GB" sz="2800" spc="-1" strike="noStrike">
              <a:latin typeface="Arial"/>
            </a:endParaRPr>
          </a:p>
          <a:p>
            <a:pPr marL="343080" indent="-342720" algn="ctr">
              <a:lnSpc>
                <a:spcPct val="80000"/>
              </a:lnSpc>
              <a:spcBef>
                <a:spcPts val="561"/>
              </a:spcBef>
            </a:pPr>
            <a:endParaRPr b="0" lang="en-GB" sz="2800" spc="-1" strike="noStrike">
              <a:latin typeface="Arial"/>
            </a:endParaRPr>
          </a:p>
          <a:p>
            <a:pPr marL="343080" indent="-342720" algn="ctr">
              <a:lnSpc>
                <a:spcPct val="80000"/>
              </a:lnSpc>
              <a:spcBef>
                <a:spcPts val="479"/>
              </a:spcBef>
              <a:buClr>
                <a:srgbClr val="000000"/>
              </a:buClr>
              <a:buFont typeface="Arial"/>
              <a:buChar char="•"/>
            </a:pPr>
            <a:r>
              <a:rPr b="0" i="1" lang="en-GB" sz="2400" spc="-1" strike="noStrike">
                <a:solidFill>
                  <a:srgbClr val="000000"/>
                </a:solidFill>
                <a:latin typeface="Verdana"/>
                <a:ea typeface="ＭＳ Ｐゴシック"/>
              </a:rPr>
              <a:t>L'entrave grave au fonctionnement d'un système informatique</a:t>
            </a:r>
            <a:endParaRPr b="0" lang="en-GB" sz="2400" spc="-1" strike="noStrike">
              <a:latin typeface="Arial"/>
            </a:endParaRPr>
          </a:p>
          <a:p>
            <a:pPr algn="ctr">
              <a:lnSpc>
                <a:spcPct val="80000"/>
              </a:lnSpc>
              <a:spcBef>
                <a:spcPts val="479"/>
              </a:spcBef>
            </a:pPr>
            <a:endParaRPr b="0" lang="en-GB" sz="2400" spc="-1" strike="noStrike">
              <a:latin typeface="Arial"/>
            </a:endParaRPr>
          </a:p>
          <a:p>
            <a:pPr marL="343080" indent="-342720" algn="ctr">
              <a:lnSpc>
                <a:spcPct val="80000"/>
              </a:lnSpc>
              <a:spcBef>
                <a:spcPts val="479"/>
              </a:spcBef>
              <a:buClr>
                <a:srgbClr val="000000"/>
              </a:buClr>
              <a:buFont typeface="Arial"/>
              <a:buChar char="•"/>
            </a:pPr>
            <a:r>
              <a:rPr b="0" i="1" lang="en-GB" sz="2400" spc="-1" strike="noStrike">
                <a:solidFill>
                  <a:srgbClr val="000000"/>
                </a:solidFill>
                <a:latin typeface="Verdana"/>
                <a:ea typeface="ＭＳ Ｐゴシック"/>
              </a:rPr>
              <a:t>En introduisant, transmettant, endommageant, effaçant, détériorant, altérant ou supprimant des données informatiques</a:t>
            </a:r>
            <a:endParaRPr b="0" lang="en-GB" sz="2400" spc="-1" strike="noStrike">
              <a:latin typeface="Arial"/>
            </a:endParaRPr>
          </a:p>
          <a:p>
            <a:pPr algn="ctr">
              <a:lnSpc>
                <a:spcPct val="80000"/>
              </a:lnSpc>
              <a:spcBef>
                <a:spcPts val="479"/>
              </a:spcBef>
            </a:pPr>
            <a:endParaRPr b="0" lang="en-GB" sz="2400" spc="-1" strike="noStrike">
              <a:latin typeface="Arial"/>
            </a:endParaRPr>
          </a:p>
          <a:p>
            <a:pPr marL="343080" indent="-342720" algn="ctr">
              <a:lnSpc>
                <a:spcPct val="80000"/>
              </a:lnSpc>
              <a:spcBef>
                <a:spcPts val="479"/>
              </a:spcBef>
              <a:buClr>
                <a:srgbClr val="000000"/>
              </a:buClr>
              <a:buFont typeface="Arial"/>
              <a:buChar char="•"/>
            </a:pPr>
            <a:r>
              <a:rPr b="0" i="1" lang="en-GB" sz="2400" spc="-1" strike="noStrike">
                <a:solidFill>
                  <a:srgbClr val="000000"/>
                </a:solidFill>
                <a:latin typeface="Verdana"/>
                <a:ea typeface="ＭＳ Ｐゴシック"/>
              </a:rPr>
              <a:t>Intentionnellement, sans droit </a:t>
            </a:r>
            <a:endParaRPr b="0" lang="en-GB" sz="2400" spc="-1" strike="noStrike">
              <a:latin typeface="Arial"/>
            </a:endParaRPr>
          </a:p>
        </p:txBody>
      </p:sp>
    </p:spTree>
  </p:cSld>
  <mc:AlternateContent>
    <mc:Choice Requires="p14">
      <p:transition spd="slow" p14:dur="2000"/>
    </mc:Choice>
    <mc:Fallback>
      <p:transition spd="slow"/>
    </mc:Fallback>
  </mc:AlternateContent>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0"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1A863289-5FAF-49F7-AE75-2D74EB2B024B}"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71"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72"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473" name="CustomShape 4"/>
          <p:cNvSpPr/>
          <p:nvPr/>
        </p:nvSpPr>
        <p:spPr>
          <a:xfrm>
            <a:off x="1403280" y="190440"/>
            <a:ext cx="7632360" cy="106452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Atteinte à l’intégrité du système</a:t>
            </a:r>
            <a:endParaRPr b="0" lang="en-GB" sz="3200" spc="-1" strike="noStrike">
              <a:latin typeface="Arial"/>
            </a:endParaRPr>
          </a:p>
        </p:txBody>
      </p:sp>
      <p:pic>
        <p:nvPicPr>
          <p:cNvPr id="474" name="Picture 4" descr=""/>
          <p:cNvPicPr/>
          <p:nvPr/>
        </p:nvPicPr>
        <p:blipFill>
          <a:blip r:embed="rId1"/>
          <a:stretch/>
        </p:blipFill>
        <p:spPr>
          <a:xfrm>
            <a:off x="0" y="-27000"/>
            <a:ext cx="1177560" cy="1079280"/>
          </a:xfrm>
          <a:prstGeom prst="rect">
            <a:avLst/>
          </a:prstGeom>
          <a:ln>
            <a:noFill/>
          </a:ln>
        </p:spPr>
      </p:pic>
      <p:pic>
        <p:nvPicPr>
          <p:cNvPr id="475" name="Picture 1" descr=""/>
          <p:cNvPicPr/>
          <p:nvPr/>
        </p:nvPicPr>
        <p:blipFill>
          <a:blip r:embed="rId2"/>
          <a:stretch/>
        </p:blipFill>
        <p:spPr>
          <a:xfrm>
            <a:off x="0" y="1037880"/>
            <a:ext cx="4355640" cy="3681720"/>
          </a:xfrm>
          <a:prstGeom prst="rect">
            <a:avLst/>
          </a:prstGeom>
          <a:ln>
            <a:noFill/>
          </a:ln>
        </p:spPr>
      </p:pic>
      <p:pic>
        <p:nvPicPr>
          <p:cNvPr id="476" name="Picture 2" descr=""/>
          <p:cNvPicPr/>
          <p:nvPr/>
        </p:nvPicPr>
        <p:blipFill>
          <a:blip r:embed="rId3"/>
          <a:stretch/>
        </p:blipFill>
        <p:spPr>
          <a:xfrm>
            <a:off x="7920" y="4733280"/>
            <a:ext cx="4347720" cy="2131560"/>
          </a:xfrm>
          <a:prstGeom prst="rect">
            <a:avLst/>
          </a:prstGeom>
          <a:ln>
            <a:noFill/>
          </a:ln>
        </p:spPr>
      </p:pic>
      <p:pic>
        <p:nvPicPr>
          <p:cNvPr id="477" name="Picture 3" descr=""/>
          <p:cNvPicPr/>
          <p:nvPr/>
        </p:nvPicPr>
        <p:blipFill>
          <a:blip r:embed="rId4"/>
          <a:stretch/>
        </p:blipFill>
        <p:spPr>
          <a:xfrm>
            <a:off x="4356000" y="1026000"/>
            <a:ext cx="4779720" cy="5831640"/>
          </a:xfrm>
          <a:prstGeom prst="rect">
            <a:avLst/>
          </a:prstGeom>
          <a:ln>
            <a:noFill/>
          </a:ln>
        </p:spPr>
      </p:pic>
    </p:spTree>
  </p:cSld>
  <mc:AlternateContent>
    <mc:Choice Requires="p14">
      <p:transition spd="slow" p14:dur="2000"/>
    </mc:Choice>
    <mc:Fallback>
      <p:transition spd="slow"/>
    </mc:Fallback>
  </mc:AlternateContent>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8"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3A5A5FCE-18D3-4B6F-8330-D9B7F1225E8D}"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79"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80"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481" name="Picture 4" descr=""/>
          <p:cNvPicPr/>
          <p:nvPr/>
        </p:nvPicPr>
        <p:blipFill>
          <a:blip r:embed="rId1"/>
          <a:stretch/>
        </p:blipFill>
        <p:spPr>
          <a:xfrm>
            <a:off x="0" y="-27000"/>
            <a:ext cx="1177560" cy="1079280"/>
          </a:xfrm>
          <a:prstGeom prst="rect">
            <a:avLst/>
          </a:prstGeom>
          <a:ln>
            <a:noFill/>
          </a:ln>
        </p:spPr>
      </p:pic>
      <p:pic>
        <p:nvPicPr>
          <p:cNvPr id="482" name="Picture 3" descr=""/>
          <p:cNvPicPr/>
          <p:nvPr/>
        </p:nvPicPr>
        <p:blipFill>
          <a:blip r:embed="rId2"/>
          <a:stretch/>
        </p:blipFill>
        <p:spPr>
          <a:xfrm>
            <a:off x="7920" y="1070280"/>
            <a:ext cx="5355720" cy="5517360"/>
          </a:xfrm>
          <a:prstGeom prst="rect">
            <a:avLst/>
          </a:prstGeom>
          <a:ln>
            <a:noFill/>
          </a:ln>
        </p:spPr>
      </p:pic>
      <p:pic>
        <p:nvPicPr>
          <p:cNvPr id="483" name="Picture 1" descr=""/>
          <p:cNvPicPr/>
          <p:nvPr/>
        </p:nvPicPr>
        <p:blipFill>
          <a:blip r:embed="rId3"/>
          <a:stretch/>
        </p:blipFill>
        <p:spPr>
          <a:xfrm>
            <a:off x="5386680" y="40320"/>
            <a:ext cx="3756960" cy="3388320"/>
          </a:xfrm>
          <a:prstGeom prst="rect">
            <a:avLst/>
          </a:prstGeom>
          <a:ln>
            <a:noFill/>
          </a:ln>
        </p:spPr>
      </p:pic>
      <p:pic>
        <p:nvPicPr>
          <p:cNvPr id="484" name="Content Placeholder 6" descr=""/>
          <p:cNvPicPr/>
          <p:nvPr/>
        </p:nvPicPr>
        <p:blipFill>
          <a:blip r:embed="rId4"/>
          <a:stretch/>
        </p:blipFill>
        <p:spPr>
          <a:xfrm>
            <a:off x="5386680" y="3307320"/>
            <a:ext cx="3779640" cy="3280680"/>
          </a:xfrm>
          <a:prstGeom prst="rect">
            <a:avLst/>
          </a:prstGeom>
          <a:ln>
            <a:noFill/>
          </a:ln>
        </p:spPr>
      </p:pic>
    </p:spTree>
  </p:cSld>
  <mc:AlternateContent>
    <mc:Choice Requires="p14">
      <p:transition spd="slow" p14:dur="2000"/>
    </mc:Choice>
    <mc:Fallback>
      <p:transition spd="slow"/>
    </mc:Fallback>
  </mc:AlternateContent>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5"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FBFAE54A-9B63-4F5F-80B8-9B4CE2EE317A}"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86"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87"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488" name="CustomShape 4"/>
          <p:cNvSpPr/>
          <p:nvPr/>
        </p:nvSpPr>
        <p:spPr>
          <a:xfrm>
            <a:off x="1403280" y="190440"/>
            <a:ext cx="7632360" cy="106452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Atteinte à l’intégrité du système</a:t>
            </a:r>
            <a:endParaRPr b="0" lang="en-GB" sz="3200" spc="-1" strike="noStrike">
              <a:latin typeface="Arial"/>
            </a:endParaRPr>
          </a:p>
        </p:txBody>
      </p:sp>
      <p:pic>
        <p:nvPicPr>
          <p:cNvPr id="489" name="Picture 4" descr=""/>
          <p:cNvPicPr/>
          <p:nvPr/>
        </p:nvPicPr>
        <p:blipFill>
          <a:blip r:embed="rId1"/>
          <a:stretch/>
        </p:blipFill>
        <p:spPr>
          <a:xfrm>
            <a:off x="0" y="-27000"/>
            <a:ext cx="1177560" cy="1079280"/>
          </a:xfrm>
          <a:prstGeom prst="rect">
            <a:avLst/>
          </a:prstGeom>
          <a:ln>
            <a:noFill/>
          </a:ln>
        </p:spPr>
      </p:pic>
      <p:pic>
        <p:nvPicPr>
          <p:cNvPr id="490" name="Picture 7" descr=""/>
          <p:cNvPicPr/>
          <p:nvPr/>
        </p:nvPicPr>
        <p:blipFill>
          <a:blip r:embed="rId2"/>
          <a:stretch/>
        </p:blipFill>
        <p:spPr>
          <a:xfrm>
            <a:off x="0" y="1052640"/>
            <a:ext cx="7065360" cy="5400360"/>
          </a:xfrm>
          <a:prstGeom prst="rect">
            <a:avLst/>
          </a:prstGeom>
          <a:ln>
            <a:noFill/>
          </a:ln>
        </p:spPr>
      </p:pic>
      <p:sp>
        <p:nvSpPr>
          <p:cNvPr id="491" name="CustomShape 5"/>
          <p:cNvSpPr/>
          <p:nvPr/>
        </p:nvSpPr>
        <p:spPr>
          <a:xfrm>
            <a:off x="2267640" y="2925000"/>
            <a:ext cx="1860840" cy="1860480"/>
          </a:xfrm>
          <a:prstGeom prst="frame">
            <a:avLst>
              <a:gd name="adj1" fmla="val 12500"/>
            </a:avLst>
          </a:prstGeom>
          <a:solidFill>
            <a:srgbClr val="ff0000"/>
          </a:solidFill>
          <a:ln>
            <a:solidFill>
              <a:srgbClr val="ff0000"/>
            </a:solidFill>
            <a:round/>
          </a:ln>
          <a:effectLst>
            <a:outerShdw blurRad="40000" dir="5400000" dist="23040" rotWithShape="0">
              <a:srgbClr val="000000">
                <a:alpha val="35000"/>
              </a:srgbClr>
            </a:outerShdw>
          </a:effectLst>
        </p:spPr>
        <p:style>
          <a:lnRef idx="1">
            <a:schemeClr val="accent1"/>
          </a:lnRef>
          <a:fillRef idx="3">
            <a:schemeClr val="accent1"/>
          </a:fillRef>
          <a:effectRef idx="2">
            <a:schemeClr val="accent1"/>
          </a:effectRef>
          <a:fontRef idx="minor"/>
        </p:style>
      </p:sp>
    </p:spTree>
  </p:cSld>
  <mc:AlternateContent>
    <mc:Choice Requires="p14">
      <p:transition spd="slow" p14:dur="2000"/>
    </mc:Choice>
    <mc:Fallback>
      <p:transition spd="slow"/>
    </mc:Fallback>
  </mc:AlternateContent>
  <p:timing>
    <p:tnLst>
      <p:par>
        <p:cTn id="3" dur="indefinite" restart="never" nodeType="tmRoot">
          <p:childTnLst>
            <p:seq>
              <p:cTn id="4" dur="indefinite" nodeType="mainSeq">
                <p:childTnLst>
                  <p:par>
                    <p:cTn id="5" fill="hold">
                      <p:stCondLst>
                        <p:cond delay="indefinite"/>
                      </p:stCondLst>
                      <p:childTnLst>
                        <p:par>
                          <p:cTn id="6" fill="hold">
                            <p:stCondLst>
                              <p:cond delay="0"/>
                            </p:stCondLst>
                            <p:childTnLst>
                              <p:par>
                                <p:cTn id="7" nodeType="clickEffect" fill="hold" presetClass="entr" presetID="9">
                                  <p:stCondLst>
                                    <p:cond delay="0"/>
                                  </p:stCondLst>
                                  <p:childTnLst>
                                    <p:set>
                                      <p:cBhvr>
                                        <p:cTn id="8" dur="1" fill="hold">
                                          <p:stCondLst>
                                            <p:cond delay="0"/>
                                          </p:stCondLst>
                                        </p:cTn>
                                        <p:tgtEl>
                                          <p:spTgt spid="491"/>
                                        </p:tgtEl>
                                        <p:attrNameLst>
                                          <p:attrName>style.visibility</p:attrName>
                                        </p:attrNameLst>
                                      </p:cBhvr>
                                      <p:to>
                                        <p:strVal val="visible"/>
                                      </p:to>
                                    </p:set>
                                    <p:animEffect filter="dissolve" transition="in">
                                      <p:cBhvr additive="repl">
                                        <p:cTn id="9" dur="500"/>
                                        <p:tgtEl>
                                          <p:spTgt spid="491"/>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2"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65C1B281-D8F9-4ED0-AC4A-DE4FE8929F75}"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493"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494"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495" name="CustomShape 4"/>
          <p:cNvSpPr/>
          <p:nvPr/>
        </p:nvSpPr>
        <p:spPr>
          <a:xfrm>
            <a:off x="1403280" y="190440"/>
            <a:ext cx="7632360" cy="106452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Atteinte à l’intégrité du système</a:t>
            </a:r>
            <a:endParaRPr b="0" lang="en-GB" sz="3200" spc="-1" strike="noStrike">
              <a:latin typeface="Arial"/>
            </a:endParaRPr>
          </a:p>
        </p:txBody>
      </p:sp>
      <p:pic>
        <p:nvPicPr>
          <p:cNvPr id="496" name="Picture 4" descr=""/>
          <p:cNvPicPr/>
          <p:nvPr/>
        </p:nvPicPr>
        <p:blipFill>
          <a:blip r:embed="rId1"/>
          <a:stretch/>
        </p:blipFill>
        <p:spPr>
          <a:xfrm>
            <a:off x="0" y="-27000"/>
            <a:ext cx="1177560" cy="1079280"/>
          </a:xfrm>
          <a:prstGeom prst="rect">
            <a:avLst/>
          </a:prstGeom>
          <a:ln>
            <a:noFill/>
          </a:ln>
        </p:spPr>
      </p:pic>
      <p:pic>
        <p:nvPicPr>
          <p:cNvPr id="497" name="Picture 11" descr=""/>
          <p:cNvPicPr/>
          <p:nvPr/>
        </p:nvPicPr>
        <p:blipFill>
          <a:blip r:embed="rId2"/>
          <a:stretch/>
        </p:blipFill>
        <p:spPr>
          <a:xfrm>
            <a:off x="15840" y="1149480"/>
            <a:ext cx="9135720" cy="5447880"/>
          </a:xfrm>
          <a:prstGeom prst="rect">
            <a:avLst/>
          </a:prstGeom>
          <a:ln>
            <a:noFill/>
          </a:ln>
        </p:spPr>
      </p:pic>
      <p:sp>
        <p:nvSpPr>
          <p:cNvPr id="498" name="CustomShape 5"/>
          <p:cNvSpPr/>
          <p:nvPr/>
        </p:nvSpPr>
        <p:spPr>
          <a:xfrm>
            <a:off x="3636000" y="3573000"/>
            <a:ext cx="1426320" cy="1439640"/>
          </a:xfrm>
          <a:prstGeom prst="frame">
            <a:avLst>
              <a:gd name="adj1" fmla="val 12500"/>
            </a:avLst>
          </a:prstGeom>
          <a:solidFill>
            <a:srgbClr val="ff0000"/>
          </a:solidFill>
          <a:ln>
            <a:solidFill>
              <a:srgbClr val="ff0000"/>
            </a:solidFill>
            <a:round/>
          </a:ln>
          <a:effectLst>
            <a:outerShdw blurRad="40000" dir="5400000" dist="23040" rotWithShape="0">
              <a:srgbClr val="000000">
                <a:alpha val="35000"/>
              </a:srgbClr>
            </a:outerShdw>
          </a:effectLst>
        </p:spPr>
        <p:style>
          <a:lnRef idx="1">
            <a:schemeClr val="accent1"/>
          </a:lnRef>
          <a:fillRef idx="3">
            <a:schemeClr val="accent1"/>
          </a:fillRef>
          <a:effectRef idx="2">
            <a:schemeClr val="accent1"/>
          </a:effectRef>
          <a:fontRef idx="minor"/>
        </p:style>
      </p:sp>
    </p:spTree>
  </p:cSld>
  <mc:AlternateContent>
    <mc:Choice Requires="p14">
      <p:transition spd="slow" p14:dur="2000"/>
    </mc:Choice>
    <mc:Fallback>
      <p:transition spd="slow"/>
    </mc:Fallback>
  </mc:AlternateContent>
  <p:timing>
    <p:tnLst>
      <p:par>
        <p:cTn id="10" dur="indefinite" restart="never" nodeType="tmRoot">
          <p:childTnLst>
            <p:seq>
              <p:cTn id="11" dur="indefinite" nodeType="mainSeq">
                <p:childTnLst>
                  <p:par>
                    <p:cTn id="12" fill="hold">
                      <p:stCondLst>
                        <p:cond delay="indefinite"/>
                      </p:stCondLst>
                      <p:childTnLst>
                        <p:par>
                          <p:cTn id="13" fill="hold">
                            <p:stCondLst>
                              <p:cond delay="0"/>
                            </p:stCondLst>
                            <p:childTnLst>
                              <p:par>
                                <p:cTn id="14" nodeType="clickEffect" fill="hold" presetClass="entr" presetID="9">
                                  <p:stCondLst>
                                    <p:cond delay="0"/>
                                  </p:stCondLst>
                                  <p:childTnLst>
                                    <p:set>
                                      <p:cBhvr>
                                        <p:cTn id="15" dur="1" fill="hold">
                                          <p:stCondLst>
                                            <p:cond delay="0"/>
                                          </p:stCondLst>
                                        </p:cTn>
                                        <p:tgtEl>
                                          <p:spTgt spid="498"/>
                                        </p:tgtEl>
                                        <p:attrNameLst>
                                          <p:attrName>style.visibility</p:attrName>
                                        </p:attrNameLst>
                                      </p:cBhvr>
                                      <p:to>
                                        <p:strVal val="visible"/>
                                      </p:to>
                                    </p:set>
                                    <p:animEffect filter="dissolve" transition="in">
                                      <p:cBhvr additive="repl">
                                        <p:cTn id="16" dur="500"/>
                                        <p:tgtEl>
                                          <p:spTgt spid="498"/>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9"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EA2CFA78-4E18-421B-8421-9D1DAFAEA75D}"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00"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01"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02" name="CustomShape 4"/>
          <p:cNvSpPr/>
          <p:nvPr/>
        </p:nvSpPr>
        <p:spPr>
          <a:xfrm>
            <a:off x="1403280" y="190440"/>
            <a:ext cx="7632360" cy="106452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Atteinte à l’intégrité du système</a:t>
            </a:r>
            <a:endParaRPr b="0" lang="en-GB" sz="3200" spc="-1" strike="noStrike">
              <a:latin typeface="Arial"/>
            </a:endParaRPr>
          </a:p>
        </p:txBody>
      </p:sp>
      <p:pic>
        <p:nvPicPr>
          <p:cNvPr id="503" name="Picture 4" descr=""/>
          <p:cNvPicPr/>
          <p:nvPr/>
        </p:nvPicPr>
        <p:blipFill>
          <a:blip r:embed="rId1"/>
          <a:stretch/>
        </p:blipFill>
        <p:spPr>
          <a:xfrm>
            <a:off x="0" y="-27000"/>
            <a:ext cx="1177560" cy="1079280"/>
          </a:xfrm>
          <a:prstGeom prst="rect">
            <a:avLst/>
          </a:prstGeom>
          <a:ln>
            <a:noFill/>
          </a:ln>
        </p:spPr>
      </p:pic>
      <p:pic>
        <p:nvPicPr>
          <p:cNvPr id="504" name="Picture 2" descr=""/>
          <p:cNvPicPr/>
          <p:nvPr/>
        </p:nvPicPr>
        <p:blipFill>
          <a:blip r:embed="rId2"/>
          <a:stretch/>
        </p:blipFill>
        <p:spPr>
          <a:xfrm>
            <a:off x="8280" y="1052640"/>
            <a:ext cx="9127440" cy="5525640"/>
          </a:xfrm>
          <a:prstGeom prst="rect">
            <a:avLst/>
          </a:prstGeom>
          <a:ln>
            <a:noFill/>
          </a:ln>
        </p:spPr>
      </p:pic>
    </p:spTree>
  </p:cSld>
  <mc:AlternateContent>
    <mc:Choice Requires="p14">
      <p:transition spd="slow" p14:dur="2000"/>
    </mc:Choice>
    <mc:Fallback>
      <p:transition spd="slow"/>
    </mc:Fallback>
  </mc:AlternateContent>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5"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97FE686E-3F9A-4799-A463-B3371DCD4615}"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06"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07"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08" name="CustomShape 4"/>
          <p:cNvSpPr/>
          <p:nvPr/>
        </p:nvSpPr>
        <p:spPr>
          <a:xfrm>
            <a:off x="1403280" y="190440"/>
            <a:ext cx="7632360" cy="106452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Atteinte à l’intégrité du système</a:t>
            </a:r>
            <a:endParaRPr b="0" lang="en-GB" sz="3200" spc="-1" strike="noStrike">
              <a:latin typeface="Arial"/>
            </a:endParaRPr>
          </a:p>
        </p:txBody>
      </p:sp>
      <p:pic>
        <p:nvPicPr>
          <p:cNvPr id="509" name="Picture 4" descr=""/>
          <p:cNvPicPr/>
          <p:nvPr/>
        </p:nvPicPr>
        <p:blipFill>
          <a:blip r:embed="rId1"/>
          <a:stretch/>
        </p:blipFill>
        <p:spPr>
          <a:xfrm>
            <a:off x="0" y="-27000"/>
            <a:ext cx="1177560" cy="1079280"/>
          </a:xfrm>
          <a:prstGeom prst="rect">
            <a:avLst/>
          </a:prstGeom>
          <a:ln>
            <a:noFill/>
          </a:ln>
        </p:spPr>
      </p:pic>
      <p:pic>
        <p:nvPicPr>
          <p:cNvPr id="510" name="Picture 2" descr=""/>
          <p:cNvPicPr/>
          <p:nvPr/>
        </p:nvPicPr>
        <p:blipFill>
          <a:blip r:embed="rId2"/>
          <a:stretch/>
        </p:blipFill>
        <p:spPr>
          <a:xfrm>
            <a:off x="0" y="1052640"/>
            <a:ext cx="7380000" cy="2038320"/>
          </a:xfrm>
          <a:prstGeom prst="rect">
            <a:avLst/>
          </a:prstGeom>
          <a:ln>
            <a:noFill/>
          </a:ln>
        </p:spPr>
      </p:pic>
      <p:pic>
        <p:nvPicPr>
          <p:cNvPr id="511" name="Picture 4" descr=""/>
          <p:cNvPicPr/>
          <p:nvPr/>
        </p:nvPicPr>
        <p:blipFill>
          <a:blip r:embed="rId3"/>
          <a:stretch/>
        </p:blipFill>
        <p:spPr>
          <a:xfrm>
            <a:off x="1943640" y="3135600"/>
            <a:ext cx="5256360" cy="3348720"/>
          </a:xfrm>
          <a:prstGeom prst="rect">
            <a:avLst/>
          </a:prstGeom>
          <a:ln>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0" name="TextShape 1"/>
          <p:cNvSpPr txBox="1"/>
          <p:nvPr/>
        </p:nvSpPr>
        <p:spPr>
          <a:xfrm>
            <a:off x="722160" y="4406760"/>
            <a:ext cx="7772040" cy="1361880"/>
          </a:xfrm>
          <a:prstGeom prst="rect">
            <a:avLst/>
          </a:prstGeom>
          <a:noFill/>
          <a:ln>
            <a:noFill/>
          </a:ln>
        </p:spPr>
        <p:txBody>
          <a:bodyPr>
            <a:noAutofit/>
          </a:bodyPr>
          <a:p>
            <a:pPr>
              <a:lnSpc>
                <a:spcPct val="100000"/>
              </a:lnSpc>
            </a:pPr>
            <a:r>
              <a:rPr b="1" lang="en-US" sz="4000" spc="-1" strike="noStrike" cap="all">
                <a:solidFill>
                  <a:srgbClr val="000000"/>
                </a:solidFill>
                <a:latin typeface="Verdana"/>
                <a:ea typeface="Verdana"/>
              </a:rPr>
              <a:t>Définitions </a:t>
            </a:r>
            <a:endParaRPr b="0" lang="en-US" sz="4000" spc="-1" strike="noStrike">
              <a:solidFill>
                <a:srgbClr val="000000"/>
              </a:solidFill>
              <a:latin typeface="Calibri"/>
            </a:endParaRPr>
          </a:p>
        </p:txBody>
      </p:sp>
      <p:sp>
        <p:nvSpPr>
          <p:cNvPr id="201" name="TextShape 2"/>
          <p:cNvSpPr txBox="1"/>
          <p:nvPr/>
        </p:nvSpPr>
        <p:spPr>
          <a:xfrm>
            <a:off x="722160" y="2906640"/>
            <a:ext cx="7772040" cy="1499760"/>
          </a:xfrm>
          <a:prstGeom prst="rect">
            <a:avLst/>
          </a:prstGeom>
          <a:noFill/>
          <a:ln>
            <a:noFill/>
          </a:ln>
        </p:spPr>
        <p:txBody>
          <a:bodyPr anchor="b">
            <a:noAutofit/>
          </a:bodyPr>
          <a:p>
            <a:pPr>
              <a:lnSpc>
                <a:spcPct val="100000"/>
              </a:lnSpc>
              <a:spcBef>
                <a:spcPts val="400"/>
              </a:spcBef>
            </a:pPr>
            <a:r>
              <a:rPr b="0" lang="en-US" sz="2000" spc="-1" strike="noStrike">
                <a:solidFill>
                  <a:srgbClr val="8b8b8b"/>
                </a:solidFill>
                <a:latin typeface="Verdana"/>
                <a:ea typeface="Verdana"/>
              </a:rPr>
              <a:t>Les dispositions de fond de la Convention de Budapest (1ère partie)</a:t>
            </a:r>
            <a:endParaRPr b="0" lang="en-US" sz="2000" spc="-1" strike="noStrike">
              <a:solidFill>
                <a:srgbClr val="000000"/>
              </a:solidFill>
              <a:latin typeface="Verdana"/>
            </a:endParaRPr>
          </a:p>
        </p:txBody>
      </p:sp>
      <p:sp>
        <p:nvSpPr>
          <p:cNvPr id="202"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7A5AA3BF-406D-4583-9821-67B18282F2D5}"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203"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04"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05" name="CustomShape 6"/>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Section 1</a:t>
            </a:r>
            <a:endParaRPr b="0" lang="en-GB" sz="3200" spc="-1" strike="noStrike">
              <a:latin typeface="Arial"/>
            </a:endParaRPr>
          </a:p>
        </p:txBody>
      </p:sp>
      <p:pic>
        <p:nvPicPr>
          <p:cNvPr id="206"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2" name="CustomShape 1"/>
          <p:cNvSpPr/>
          <p:nvPr/>
        </p:nvSpPr>
        <p:spPr>
          <a:xfrm>
            <a:off x="129240" y="1337040"/>
            <a:ext cx="4154400" cy="527400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Chaque Partie adopte les mesures législatives et autres qui se révèlent nécessaires pour ériger en infraction pénale, conformément à son droit interne, l'entrave </a:t>
            </a:r>
            <a:r>
              <a:rPr b="1" lang="en-GB" sz="2000" spc="-1" strike="noStrike">
                <a:solidFill>
                  <a:srgbClr val="ff0000"/>
                </a:solidFill>
                <a:latin typeface="Verdana"/>
                <a:ea typeface="MS PGothic"/>
              </a:rPr>
              <a:t>grave</a:t>
            </a:r>
            <a:r>
              <a:rPr b="0" lang="en-GB" sz="2000" spc="-1" strike="noStrike">
                <a:solidFill>
                  <a:srgbClr val="000000"/>
                </a:solidFill>
                <a:latin typeface="Verdana"/>
                <a:ea typeface="MS PGothic"/>
              </a:rPr>
              <a:t>, intentionnelle et sans droit, au fonctionnement d'un système informatique, par l’introduction, la transmission, l’endommagement, l’effacement, la détérioration, l’altération ou la suppression de données informatiques.</a:t>
            </a:r>
            <a:endParaRPr b="0" lang="en-GB" sz="2000" spc="-1" strike="noStrike">
              <a:latin typeface="Arial"/>
            </a:endParaRPr>
          </a:p>
        </p:txBody>
      </p:sp>
      <p:sp>
        <p:nvSpPr>
          <p:cNvPr id="513" name="CustomShape 2"/>
          <p:cNvSpPr/>
          <p:nvPr/>
        </p:nvSpPr>
        <p:spPr>
          <a:xfrm>
            <a:off x="4398840" y="1099080"/>
            <a:ext cx="4544640" cy="466416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Le terme "grave" devrait couvrir l'envoi de données à un système particulier sous une forme, une taille ou une fréquence telles qu'elles ont un effet préjudiciable significatif sur la capacité du propriétaire ou de l'exploitant à utiliser le système ou à communiquer avec d'autres systèmes.</a:t>
            </a:r>
            <a:endParaRPr b="0" lang="en-GB" sz="2000" spc="-1" strike="noStrike">
              <a:latin typeface="Arial"/>
            </a:endParaRPr>
          </a:p>
          <a:p>
            <a:pPr algn="just">
              <a:lnSpc>
                <a:spcPct val="100000"/>
              </a:lnSpc>
            </a:pP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La définition de ce qui constitue spécifiquement une entrave grave doit être prévue dans la législation nationale.</a:t>
            </a:r>
            <a:endParaRPr b="0" lang="en-GB" sz="2000" spc="-1" strike="noStrike">
              <a:latin typeface="Arial"/>
            </a:endParaRPr>
          </a:p>
        </p:txBody>
      </p:sp>
      <p:sp>
        <p:nvSpPr>
          <p:cNvPr id="514"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C8764B39-6364-40CA-B623-51443AFD52A8}"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15"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16"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17" name="CustomShape 6"/>
          <p:cNvSpPr/>
          <p:nvPr/>
        </p:nvSpPr>
        <p:spPr>
          <a:xfrm>
            <a:off x="1403280" y="190440"/>
            <a:ext cx="7632360" cy="106452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Atteinte à l’intégrité du système</a:t>
            </a:r>
            <a:endParaRPr b="0" lang="en-GB" sz="3200" spc="-1" strike="noStrike">
              <a:latin typeface="Arial"/>
            </a:endParaRPr>
          </a:p>
        </p:txBody>
      </p:sp>
      <p:pic>
        <p:nvPicPr>
          <p:cNvPr id="518"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9" name="CustomShape 1"/>
          <p:cNvSpPr/>
          <p:nvPr/>
        </p:nvSpPr>
        <p:spPr>
          <a:xfrm>
            <a:off x="4451040" y="1270080"/>
            <a:ext cx="4544640" cy="405432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L'entrave est une action qui interfère avec le bon fonctionnement du système informatique. </a:t>
            </a:r>
            <a:endParaRPr b="0" lang="en-GB" sz="2000" spc="-1" strike="noStrike">
              <a:latin typeface="Arial"/>
            </a:endParaRPr>
          </a:p>
          <a:p>
            <a:pPr algn="just">
              <a:lnSpc>
                <a:spcPct val="100000"/>
              </a:lnSpc>
            </a:pP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L'entrave doit se faire par : </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L’introduction</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la transmission</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L'endommagement</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L’effacement</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L’altération </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La suppression</a:t>
            </a:r>
            <a:endParaRPr b="0" lang="en-GB" sz="2000" spc="-1" strike="noStrike">
              <a:latin typeface="Arial"/>
            </a:endParaRPr>
          </a:p>
          <a:p>
            <a:pPr algn="just">
              <a:lnSpc>
                <a:spcPct val="100000"/>
              </a:lnSpc>
            </a:pPr>
            <a:r>
              <a:rPr b="0" lang="en-GB" sz="2000" spc="-1" strike="noStrike">
                <a:solidFill>
                  <a:srgbClr val="000000"/>
                </a:solidFill>
                <a:latin typeface="Verdana"/>
                <a:ea typeface="MS PGothic"/>
              </a:rPr>
              <a:t>de données informatiques</a:t>
            </a:r>
            <a:endParaRPr b="0" lang="en-GB" sz="2000" spc="-1" strike="noStrike">
              <a:latin typeface="Arial"/>
            </a:endParaRPr>
          </a:p>
        </p:txBody>
      </p:sp>
      <p:sp>
        <p:nvSpPr>
          <p:cNvPr id="520"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E0D72FF3-FD35-4D1F-81BA-469C4E2B4E42}"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21"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22"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23" name="CustomShape 5"/>
          <p:cNvSpPr/>
          <p:nvPr/>
        </p:nvSpPr>
        <p:spPr>
          <a:xfrm>
            <a:off x="1403280" y="190440"/>
            <a:ext cx="7632360" cy="106452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Atteinte à l’intégrité du système</a:t>
            </a:r>
            <a:endParaRPr b="0" lang="en-GB" sz="3200" spc="-1" strike="noStrike">
              <a:latin typeface="Arial"/>
            </a:endParaRPr>
          </a:p>
        </p:txBody>
      </p:sp>
      <p:pic>
        <p:nvPicPr>
          <p:cNvPr id="524" name="Picture 4" descr=""/>
          <p:cNvPicPr/>
          <p:nvPr/>
        </p:nvPicPr>
        <p:blipFill>
          <a:blip r:embed="rId1"/>
          <a:stretch/>
        </p:blipFill>
        <p:spPr>
          <a:xfrm>
            <a:off x="0" y="-27000"/>
            <a:ext cx="1177560" cy="1079280"/>
          </a:xfrm>
          <a:prstGeom prst="rect">
            <a:avLst/>
          </a:prstGeom>
          <a:ln>
            <a:noFill/>
          </a:ln>
        </p:spPr>
      </p:pic>
      <p:sp>
        <p:nvSpPr>
          <p:cNvPr id="525" name="CustomShape 6"/>
          <p:cNvSpPr/>
          <p:nvPr/>
        </p:nvSpPr>
        <p:spPr>
          <a:xfrm>
            <a:off x="179640" y="1254600"/>
            <a:ext cx="4176000" cy="557820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Chaque Partie adopte les mesures législatives et autres qui se révèlent nécessaires pour ériger en infraction pénale, conformément à son droit interne, l'</a:t>
            </a:r>
            <a:r>
              <a:rPr b="1" lang="en-GB" sz="2000" spc="-1" strike="noStrike">
                <a:solidFill>
                  <a:srgbClr val="ff0000"/>
                </a:solidFill>
                <a:latin typeface="Verdana"/>
                <a:ea typeface="MS PGothic"/>
              </a:rPr>
              <a:t>entrave</a:t>
            </a:r>
            <a:r>
              <a:rPr b="0" lang="en-GB" sz="2000" spc="-1" strike="noStrike">
                <a:solidFill>
                  <a:srgbClr val="000000"/>
                </a:solidFill>
                <a:latin typeface="Verdana"/>
                <a:ea typeface="MS PGothic"/>
              </a:rPr>
              <a:t> grave, intentionnelle et sans droit, au fonctionnement d'un système informatique, </a:t>
            </a:r>
            <a:r>
              <a:rPr b="1" lang="en-GB" sz="2000" spc="-1" strike="noStrike">
                <a:solidFill>
                  <a:srgbClr val="ff0000"/>
                </a:solidFill>
                <a:latin typeface="Verdana"/>
                <a:ea typeface="MS PGothic"/>
              </a:rPr>
              <a:t>par l’introduction, la transmission, l’endommagement, l’effacement, la détérioration, l’altération ou la suppression de données informatiques.</a:t>
            </a:r>
            <a:endParaRPr b="0" lang="en-GB" sz="2000" spc="-1" strike="noStrike">
              <a:latin typeface="Arial"/>
            </a:endParaRPr>
          </a:p>
        </p:txBody>
      </p:sp>
    </p:spTree>
  </p:cSld>
  <mc:AlternateContent>
    <mc:Choice Requires="p14">
      <p:transition spd="slow" p14:dur="2000"/>
    </mc:Choice>
    <mc:Fallback>
      <p:transition spd="slow"/>
    </mc:Fallback>
  </mc:AlternateContent>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6" name="CustomShape 1"/>
          <p:cNvSpPr/>
          <p:nvPr/>
        </p:nvSpPr>
        <p:spPr>
          <a:xfrm>
            <a:off x="4491000" y="1175400"/>
            <a:ext cx="4544640" cy="5332680"/>
          </a:xfrm>
          <a:prstGeom prst="rect">
            <a:avLst/>
          </a:prstGeom>
          <a:solidFill>
            <a:schemeClr val="bg1"/>
          </a:solid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900" spc="-1" strike="noStrike">
                <a:solidFill>
                  <a:srgbClr val="000000"/>
                </a:solidFill>
                <a:latin typeface="Verdana"/>
                <a:ea typeface="MS PGothic"/>
              </a:rPr>
              <a:t>Exemples d'interférence de système sans droit :</a:t>
            </a:r>
            <a:endParaRPr b="0" lang="en-GB" sz="19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Activités inhérentes à la conception des réseaux, ou à des fins opérationnelles ou commerciales communes. </a:t>
            </a:r>
            <a:endParaRPr b="0" lang="en-GB" sz="18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Test de sécurité d'un système informatique autorisé par le propriétaire ou l'exploitant.</a:t>
            </a:r>
            <a:endParaRPr b="0" lang="en-GB" sz="18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Protection du système informatique par le propriétaire ou l'exploitant</a:t>
            </a:r>
            <a:endParaRPr b="0" lang="en-GB" sz="18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Reconfiguration du système d'exploitation d'un ordinateur lorsque l'opérateur du système installe un nouveau logiciel qui désactive les programmes précédemment installés.</a:t>
            </a:r>
            <a:endParaRPr b="0" lang="en-GB" sz="1800" spc="-1" strike="noStrike">
              <a:latin typeface="Arial"/>
            </a:endParaRPr>
          </a:p>
        </p:txBody>
      </p:sp>
      <p:sp>
        <p:nvSpPr>
          <p:cNvPr id="527"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EF098BD8-4551-44E7-825D-5ED2ED20789D}"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28"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29"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30" name="CustomShape 5"/>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Calibri"/>
                <a:ea typeface="Verdana"/>
              </a:rPr>
              <a:t>Atteinte à l’intégrité du système</a:t>
            </a:r>
            <a:endParaRPr b="0" lang="en-GB" sz="3200" spc="-1" strike="noStrike">
              <a:latin typeface="Arial"/>
            </a:endParaRPr>
          </a:p>
        </p:txBody>
      </p:sp>
      <p:pic>
        <p:nvPicPr>
          <p:cNvPr id="531" name="Picture 4" descr=""/>
          <p:cNvPicPr/>
          <p:nvPr/>
        </p:nvPicPr>
        <p:blipFill>
          <a:blip r:embed="rId1"/>
          <a:stretch/>
        </p:blipFill>
        <p:spPr>
          <a:xfrm>
            <a:off x="0" y="-27000"/>
            <a:ext cx="1177560" cy="1079280"/>
          </a:xfrm>
          <a:prstGeom prst="rect">
            <a:avLst/>
          </a:prstGeom>
          <a:ln>
            <a:noFill/>
          </a:ln>
        </p:spPr>
      </p:pic>
      <p:sp>
        <p:nvSpPr>
          <p:cNvPr id="532" name="CustomShape 6"/>
          <p:cNvSpPr/>
          <p:nvPr/>
        </p:nvSpPr>
        <p:spPr>
          <a:xfrm>
            <a:off x="7920" y="1196640"/>
            <a:ext cx="4059720" cy="527400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Chaque Partie adopte les mesures législatives et autres qui se révèlent nécessaires pour ériger en infraction pénale, conformément à son droit interne, l'entrave grave, intentionnelle et </a:t>
            </a:r>
            <a:r>
              <a:rPr b="1" lang="en-GB" sz="2000" spc="-1" strike="noStrike">
                <a:solidFill>
                  <a:srgbClr val="ff0000"/>
                </a:solidFill>
                <a:latin typeface="Verdana"/>
                <a:ea typeface="MS PGothic"/>
              </a:rPr>
              <a:t>sans droit</a:t>
            </a:r>
            <a:r>
              <a:rPr b="0" lang="en-GB" sz="2000" spc="-1" strike="noStrike">
                <a:solidFill>
                  <a:srgbClr val="000000"/>
                </a:solidFill>
                <a:latin typeface="Verdana"/>
                <a:ea typeface="MS PGothic"/>
              </a:rPr>
              <a:t>, au fonctionnement d'un système informatique, par l’introduction, la transmission, l’endommagement, l’effacement, la détérioration, l’altération ou la suppression de données informatiques.</a:t>
            </a:r>
            <a:endParaRPr b="0" lang="en-GB" sz="2000" spc="-1" strike="noStrike">
              <a:latin typeface="Arial"/>
            </a:endParaRPr>
          </a:p>
        </p:txBody>
      </p:sp>
    </p:spTree>
  </p:cSld>
  <mc:AlternateContent>
    <mc:Choice Requires="p14">
      <p:transition spd="slow" p14:dur="2000"/>
    </mc:Choice>
    <mc:Fallback>
      <p:transition spd="slow"/>
    </mc:Fallback>
  </mc:AlternateContent>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3" name="TextShape 1"/>
          <p:cNvSpPr txBox="1"/>
          <p:nvPr/>
        </p:nvSpPr>
        <p:spPr>
          <a:xfrm>
            <a:off x="722160" y="4406760"/>
            <a:ext cx="7772040" cy="1361880"/>
          </a:xfrm>
          <a:prstGeom prst="rect">
            <a:avLst/>
          </a:prstGeom>
          <a:noFill/>
          <a:ln>
            <a:noFill/>
          </a:ln>
        </p:spPr>
        <p:txBody>
          <a:bodyPr>
            <a:noAutofit/>
          </a:bodyPr>
          <a:p>
            <a:pPr>
              <a:lnSpc>
                <a:spcPct val="100000"/>
              </a:lnSpc>
            </a:pPr>
            <a:r>
              <a:rPr b="1" lang="en-US" sz="4000" spc="-1" strike="noStrike" cap="all">
                <a:solidFill>
                  <a:srgbClr val="000000"/>
                </a:solidFill>
                <a:latin typeface="Verdana"/>
                <a:ea typeface="Verdana"/>
              </a:rPr>
              <a:t>abus de dispositifs</a:t>
            </a:r>
            <a:endParaRPr b="0" lang="en-US" sz="4000" spc="-1" strike="noStrike">
              <a:solidFill>
                <a:srgbClr val="000000"/>
              </a:solidFill>
              <a:latin typeface="Calibri"/>
            </a:endParaRPr>
          </a:p>
        </p:txBody>
      </p:sp>
      <p:sp>
        <p:nvSpPr>
          <p:cNvPr id="534" name="TextShape 2"/>
          <p:cNvSpPr txBox="1"/>
          <p:nvPr/>
        </p:nvSpPr>
        <p:spPr>
          <a:xfrm>
            <a:off x="722160" y="2906640"/>
            <a:ext cx="7772040" cy="1499760"/>
          </a:xfrm>
          <a:prstGeom prst="rect">
            <a:avLst/>
          </a:prstGeom>
          <a:noFill/>
          <a:ln>
            <a:noFill/>
          </a:ln>
        </p:spPr>
        <p:txBody>
          <a:bodyPr anchor="b">
            <a:noAutofit/>
          </a:bodyPr>
          <a:p>
            <a:pPr>
              <a:lnSpc>
                <a:spcPct val="100000"/>
              </a:lnSpc>
              <a:spcBef>
                <a:spcPts val="400"/>
              </a:spcBef>
            </a:pPr>
            <a:r>
              <a:rPr b="0" lang="en-US" sz="2000" spc="-1" strike="noStrike">
                <a:solidFill>
                  <a:srgbClr val="8b8b8b"/>
                </a:solidFill>
                <a:latin typeface="Verdana"/>
                <a:ea typeface="Verdana"/>
              </a:rPr>
              <a:t>Dispositions de fond de la Convention de Budapest (1ère partie)</a:t>
            </a:r>
            <a:endParaRPr b="0" lang="en-US" sz="2000" spc="-1" strike="noStrike">
              <a:solidFill>
                <a:srgbClr val="000000"/>
              </a:solidFill>
              <a:latin typeface="Verdana"/>
            </a:endParaRPr>
          </a:p>
        </p:txBody>
      </p:sp>
      <p:sp>
        <p:nvSpPr>
          <p:cNvPr id="535"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ADEB55E4-7066-4F62-95E3-FB623DB41036}"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36"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37"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38" name="CustomShape 6"/>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Section 6</a:t>
            </a:r>
            <a:endParaRPr b="0" lang="en-GB" sz="3200" spc="-1" strike="noStrike">
              <a:latin typeface="Arial"/>
            </a:endParaRPr>
          </a:p>
        </p:txBody>
      </p:sp>
      <p:pic>
        <p:nvPicPr>
          <p:cNvPr id="539"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0"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21B64200-6039-47BD-BDFA-5EF297DD8BE2}"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41"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42"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43" name="CustomShape 4"/>
          <p:cNvSpPr/>
          <p:nvPr/>
        </p:nvSpPr>
        <p:spPr>
          <a:xfrm>
            <a:off x="1379880" y="-212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Abus de dispositifs</a:t>
            </a:r>
            <a:endParaRPr b="0" lang="en-GB" sz="3200" spc="-1" strike="noStrike">
              <a:latin typeface="Arial"/>
            </a:endParaRPr>
          </a:p>
        </p:txBody>
      </p:sp>
      <p:pic>
        <p:nvPicPr>
          <p:cNvPr id="544" name="Picture 4" descr=""/>
          <p:cNvPicPr/>
          <p:nvPr/>
        </p:nvPicPr>
        <p:blipFill>
          <a:blip r:embed="rId1"/>
          <a:stretch/>
        </p:blipFill>
        <p:spPr>
          <a:xfrm>
            <a:off x="0" y="-27000"/>
            <a:ext cx="1177560" cy="1079280"/>
          </a:xfrm>
          <a:prstGeom prst="rect">
            <a:avLst/>
          </a:prstGeom>
          <a:ln>
            <a:noFill/>
          </a:ln>
        </p:spPr>
      </p:pic>
      <p:grpSp>
        <p:nvGrpSpPr>
          <p:cNvPr id="545" name="Group 5"/>
          <p:cNvGrpSpPr/>
          <p:nvPr/>
        </p:nvGrpSpPr>
        <p:grpSpPr>
          <a:xfrm>
            <a:off x="559440" y="1071000"/>
            <a:ext cx="8316720" cy="5733720"/>
            <a:chOff x="559440" y="1071000"/>
            <a:chExt cx="8316720" cy="5733720"/>
          </a:xfrm>
        </p:grpSpPr>
        <p:pic>
          <p:nvPicPr>
            <p:cNvPr id="546" name="Picture 4" descr=""/>
            <p:cNvPicPr/>
            <p:nvPr/>
          </p:nvPicPr>
          <p:blipFill>
            <a:blip r:embed="rId2"/>
            <a:stretch/>
          </p:blipFill>
          <p:spPr>
            <a:xfrm>
              <a:off x="559440" y="1259640"/>
              <a:ext cx="2828520" cy="3333240"/>
            </a:xfrm>
            <a:prstGeom prst="rect">
              <a:avLst/>
            </a:prstGeom>
            <a:ln>
              <a:noFill/>
            </a:ln>
          </p:spPr>
        </p:pic>
        <p:pic>
          <p:nvPicPr>
            <p:cNvPr id="547" name="Picture 9" descr=""/>
            <p:cNvPicPr/>
            <p:nvPr/>
          </p:nvPicPr>
          <p:blipFill>
            <a:blip r:embed="rId3"/>
            <a:stretch/>
          </p:blipFill>
          <p:spPr>
            <a:xfrm>
              <a:off x="4838040" y="4141080"/>
              <a:ext cx="4038120" cy="2663640"/>
            </a:xfrm>
            <a:prstGeom prst="rect">
              <a:avLst/>
            </a:prstGeom>
            <a:ln>
              <a:noFill/>
            </a:ln>
          </p:spPr>
        </p:pic>
        <p:pic>
          <p:nvPicPr>
            <p:cNvPr id="548" name="Picture 11" descr=""/>
            <p:cNvPicPr/>
            <p:nvPr/>
          </p:nvPicPr>
          <p:blipFill>
            <a:blip r:embed="rId4"/>
            <a:stretch/>
          </p:blipFill>
          <p:spPr>
            <a:xfrm>
              <a:off x="4776120" y="1071000"/>
              <a:ext cx="4100040" cy="2883960"/>
            </a:xfrm>
            <a:prstGeom prst="rect">
              <a:avLst/>
            </a:prstGeom>
            <a:ln>
              <a:noFill/>
            </a:ln>
          </p:spPr>
        </p:pic>
        <p:sp>
          <p:nvSpPr>
            <p:cNvPr id="549" name="Line 6"/>
            <p:cNvSpPr/>
            <p:nvPr/>
          </p:nvSpPr>
          <p:spPr>
            <a:xfrm>
              <a:off x="1280160" y="2628000"/>
              <a:ext cx="4680000" cy="3166920"/>
            </a:xfrm>
            <a:prstGeom prst="line">
              <a:avLst/>
            </a:prstGeom>
            <a:ln w="57240">
              <a:solidFill>
                <a:schemeClr val="tx1"/>
              </a:solidFill>
              <a:round/>
              <a:tailEnd len="med" type="triangle" w="med"/>
            </a:ln>
          </p:spPr>
          <p:style>
            <a:lnRef idx="0"/>
            <a:fillRef idx="0"/>
            <a:effectRef idx="0"/>
            <a:fontRef idx="minor"/>
          </p:style>
        </p:sp>
        <p:sp>
          <p:nvSpPr>
            <p:cNvPr id="550" name="Line 7"/>
            <p:cNvSpPr/>
            <p:nvPr/>
          </p:nvSpPr>
          <p:spPr>
            <a:xfrm>
              <a:off x="2000880" y="1907280"/>
              <a:ext cx="4513320" cy="1220760"/>
            </a:xfrm>
            <a:prstGeom prst="line">
              <a:avLst/>
            </a:prstGeom>
            <a:ln w="38160">
              <a:solidFill>
                <a:schemeClr val="tx1"/>
              </a:solidFill>
              <a:round/>
              <a:tailEnd len="med" type="triangle" w="med"/>
            </a:ln>
          </p:spPr>
          <p:style>
            <a:lnRef idx="0"/>
            <a:fillRef idx="0"/>
            <a:effectRef idx="0"/>
            <a:fontRef idx="minor"/>
          </p:style>
        </p:sp>
        <p:sp>
          <p:nvSpPr>
            <p:cNvPr id="551" name="CustomShape 8"/>
            <p:cNvSpPr/>
            <p:nvPr/>
          </p:nvSpPr>
          <p:spPr>
            <a:xfrm>
              <a:off x="6209640" y="2747160"/>
              <a:ext cx="914040" cy="837720"/>
            </a:xfrm>
            <a:prstGeom prst="ellipse">
              <a:avLst/>
            </a:prstGeom>
            <a:noFill/>
            <a:ln w="38160">
              <a:solidFill>
                <a:srgbClr val="ff0000"/>
              </a:solidFill>
              <a:round/>
            </a:ln>
          </p:spPr>
          <p:style>
            <a:lnRef idx="0"/>
            <a:fillRef idx="0"/>
            <a:effectRef idx="0"/>
            <a:fontRef idx="minor"/>
          </p:style>
        </p:sp>
      </p:grpSp>
    </p:spTree>
  </p:cSld>
  <mc:AlternateContent>
    <mc:Choice Requires="p14">
      <p:transition spd="slow" p14:dur="2000"/>
    </mc:Choice>
    <mc:Fallback>
      <p:transition spd="slow"/>
    </mc:Fallback>
  </mc:AlternateContent>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2"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A3E125E5-885A-4EF1-9DA1-584B99993760}"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53"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54"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55" name="CustomShape 4"/>
          <p:cNvSpPr/>
          <p:nvPr/>
        </p:nvSpPr>
        <p:spPr>
          <a:xfrm>
            <a:off x="1333080" y="-109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Abus de dispositifs</a:t>
            </a:r>
            <a:endParaRPr b="0" lang="en-GB" sz="3200" spc="-1" strike="noStrike">
              <a:latin typeface="Arial"/>
            </a:endParaRPr>
          </a:p>
        </p:txBody>
      </p:sp>
      <p:pic>
        <p:nvPicPr>
          <p:cNvPr id="556" name="Picture 4" descr=""/>
          <p:cNvPicPr/>
          <p:nvPr/>
        </p:nvPicPr>
        <p:blipFill>
          <a:blip r:embed="rId1"/>
          <a:stretch/>
        </p:blipFill>
        <p:spPr>
          <a:xfrm>
            <a:off x="0" y="-27000"/>
            <a:ext cx="1177560" cy="1079280"/>
          </a:xfrm>
          <a:prstGeom prst="rect">
            <a:avLst/>
          </a:prstGeom>
          <a:ln>
            <a:noFill/>
          </a:ln>
        </p:spPr>
      </p:pic>
      <p:grpSp>
        <p:nvGrpSpPr>
          <p:cNvPr id="557" name="Group 5"/>
          <p:cNvGrpSpPr/>
          <p:nvPr/>
        </p:nvGrpSpPr>
        <p:grpSpPr>
          <a:xfrm>
            <a:off x="323640" y="1268640"/>
            <a:ext cx="12774240" cy="4939200"/>
            <a:chOff x="323640" y="1268640"/>
            <a:chExt cx="12774240" cy="4939200"/>
          </a:xfrm>
        </p:grpSpPr>
        <p:sp>
          <p:nvSpPr>
            <p:cNvPr id="558" name="CustomShape 6"/>
            <p:cNvSpPr/>
            <p:nvPr/>
          </p:nvSpPr>
          <p:spPr>
            <a:xfrm>
              <a:off x="3820680" y="4065120"/>
              <a:ext cx="9143640" cy="461160"/>
            </a:xfrm>
            <a:prstGeom prst="rect">
              <a:avLst/>
            </a:prstGeom>
            <a:noFill/>
            <a:ln>
              <a:noFill/>
            </a:ln>
          </p:spPr>
          <p:style>
            <a:lnRef idx="0"/>
            <a:fillRef idx="0"/>
            <a:effectRef idx="0"/>
            <a:fontRef idx="minor"/>
          </p:style>
        </p:sp>
        <p:pic>
          <p:nvPicPr>
            <p:cNvPr id="559" name="Picture 4" descr=""/>
            <p:cNvPicPr/>
            <p:nvPr/>
          </p:nvPicPr>
          <p:blipFill>
            <a:blip r:embed="rId2"/>
            <a:stretch/>
          </p:blipFill>
          <p:spPr>
            <a:xfrm>
              <a:off x="4901760" y="2693520"/>
              <a:ext cx="1647360" cy="1142640"/>
            </a:xfrm>
            <a:prstGeom prst="rect">
              <a:avLst/>
            </a:prstGeom>
            <a:ln>
              <a:noFill/>
            </a:ln>
          </p:spPr>
        </p:pic>
        <p:sp>
          <p:nvSpPr>
            <p:cNvPr id="560" name="CustomShape 7"/>
            <p:cNvSpPr/>
            <p:nvPr/>
          </p:nvSpPr>
          <p:spPr>
            <a:xfrm>
              <a:off x="3825720" y="4055400"/>
              <a:ext cx="9143640" cy="461160"/>
            </a:xfrm>
            <a:prstGeom prst="rect">
              <a:avLst/>
            </a:prstGeom>
            <a:noFill/>
            <a:ln>
              <a:noFill/>
            </a:ln>
          </p:spPr>
          <p:style>
            <a:lnRef idx="0"/>
            <a:fillRef idx="0"/>
            <a:effectRef idx="0"/>
            <a:fontRef idx="minor"/>
          </p:style>
        </p:sp>
        <p:pic>
          <p:nvPicPr>
            <p:cNvPr id="561" name="Picture 6" descr=""/>
            <p:cNvPicPr/>
            <p:nvPr/>
          </p:nvPicPr>
          <p:blipFill>
            <a:blip r:embed="rId3"/>
            <a:stretch/>
          </p:blipFill>
          <p:spPr>
            <a:xfrm>
              <a:off x="4911480" y="1315440"/>
              <a:ext cx="1638000" cy="1161720"/>
            </a:xfrm>
            <a:prstGeom prst="rect">
              <a:avLst/>
            </a:prstGeom>
            <a:ln>
              <a:noFill/>
            </a:ln>
          </p:spPr>
        </p:pic>
        <p:sp>
          <p:nvSpPr>
            <p:cNvPr id="562" name="CustomShape 8"/>
            <p:cNvSpPr/>
            <p:nvPr/>
          </p:nvSpPr>
          <p:spPr>
            <a:xfrm>
              <a:off x="758520" y="3417120"/>
              <a:ext cx="9143640" cy="461160"/>
            </a:xfrm>
            <a:prstGeom prst="rect">
              <a:avLst/>
            </a:prstGeom>
            <a:noFill/>
            <a:ln>
              <a:noFill/>
            </a:ln>
          </p:spPr>
          <p:style>
            <a:lnRef idx="0"/>
            <a:fillRef idx="0"/>
            <a:effectRef idx="0"/>
            <a:fontRef idx="minor"/>
          </p:style>
        </p:sp>
        <p:sp>
          <p:nvSpPr>
            <p:cNvPr id="563" name="CustomShape 9"/>
            <p:cNvSpPr/>
            <p:nvPr/>
          </p:nvSpPr>
          <p:spPr>
            <a:xfrm>
              <a:off x="3392280" y="3979080"/>
              <a:ext cx="9143640" cy="461160"/>
            </a:xfrm>
            <a:prstGeom prst="rect">
              <a:avLst/>
            </a:prstGeom>
            <a:noFill/>
            <a:ln>
              <a:noFill/>
            </a:ln>
          </p:spPr>
          <p:style>
            <a:lnRef idx="0"/>
            <a:fillRef idx="0"/>
            <a:effectRef idx="0"/>
            <a:fontRef idx="minor"/>
          </p:style>
        </p:sp>
        <p:pic>
          <p:nvPicPr>
            <p:cNvPr id="564" name="Picture 9" descr=""/>
            <p:cNvPicPr/>
            <p:nvPr/>
          </p:nvPicPr>
          <p:blipFill>
            <a:blip r:embed="rId4"/>
            <a:stretch/>
          </p:blipFill>
          <p:spPr>
            <a:xfrm>
              <a:off x="323640" y="4055400"/>
              <a:ext cx="2856960" cy="1499760"/>
            </a:xfrm>
            <a:prstGeom prst="rect">
              <a:avLst/>
            </a:prstGeom>
            <a:ln>
              <a:noFill/>
            </a:ln>
          </p:spPr>
        </p:pic>
        <p:sp>
          <p:nvSpPr>
            <p:cNvPr id="565" name="CustomShape 10"/>
            <p:cNvSpPr/>
            <p:nvPr/>
          </p:nvSpPr>
          <p:spPr>
            <a:xfrm>
              <a:off x="3411360" y="4112640"/>
              <a:ext cx="9143640" cy="461160"/>
            </a:xfrm>
            <a:prstGeom prst="rect">
              <a:avLst/>
            </a:prstGeom>
            <a:noFill/>
            <a:ln>
              <a:noFill/>
            </a:ln>
          </p:spPr>
          <p:style>
            <a:lnRef idx="0"/>
            <a:fillRef idx="0"/>
            <a:effectRef idx="0"/>
            <a:fontRef idx="minor"/>
          </p:style>
        </p:sp>
        <p:pic>
          <p:nvPicPr>
            <p:cNvPr id="566" name="Picture 11" descr=""/>
            <p:cNvPicPr/>
            <p:nvPr/>
          </p:nvPicPr>
          <p:blipFill>
            <a:blip r:embed="rId5"/>
            <a:stretch/>
          </p:blipFill>
          <p:spPr>
            <a:xfrm>
              <a:off x="3903480" y="4112640"/>
              <a:ext cx="4933440" cy="2095200"/>
            </a:xfrm>
            <a:prstGeom prst="rect">
              <a:avLst/>
            </a:prstGeom>
            <a:ln>
              <a:noFill/>
            </a:ln>
          </p:spPr>
        </p:pic>
        <p:sp>
          <p:nvSpPr>
            <p:cNvPr id="567" name="CustomShape 11"/>
            <p:cNvSpPr/>
            <p:nvPr/>
          </p:nvSpPr>
          <p:spPr>
            <a:xfrm>
              <a:off x="3954240" y="3836520"/>
              <a:ext cx="9143640" cy="461160"/>
            </a:xfrm>
            <a:prstGeom prst="rect">
              <a:avLst/>
            </a:prstGeom>
            <a:noFill/>
            <a:ln>
              <a:noFill/>
            </a:ln>
          </p:spPr>
          <p:style>
            <a:lnRef idx="0"/>
            <a:fillRef idx="0"/>
            <a:effectRef idx="0"/>
            <a:fontRef idx="minor"/>
          </p:style>
        </p:sp>
        <p:pic>
          <p:nvPicPr>
            <p:cNvPr id="568" name="Picture 13" descr=""/>
            <p:cNvPicPr/>
            <p:nvPr/>
          </p:nvPicPr>
          <p:blipFill>
            <a:blip r:embed="rId6"/>
            <a:stretch/>
          </p:blipFill>
          <p:spPr>
            <a:xfrm>
              <a:off x="6732360" y="1315440"/>
              <a:ext cx="2104560" cy="2437920"/>
            </a:xfrm>
            <a:prstGeom prst="rect">
              <a:avLst/>
            </a:prstGeom>
            <a:ln>
              <a:noFill/>
            </a:ln>
          </p:spPr>
        </p:pic>
        <p:sp>
          <p:nvSpPr>
            <p:cNvPr id="569" name="CustomShape 12"/>
            <p:cNvSpPr/>
            <p:nvPr/>
          </p:nvSpPr>
          <p:spPr>
            <a:xfrm>
              <a:off x="5149440" y="5250960"/>
              <a:ext cx="456840" cy="609120"/>
            </a:xfrm>
            <a:prstGeom prst="ellipse">
              <a:avLst/>
            </a:prstGeom>
            <a:noFill/>
            <a:ln w="38160">
              <a:solidFill>
                <a:srgbClr val="ff0000"/>
              </a:solidFill>
              <a:round/>
            </a:ln>
          </p:spPr>
          <p:style>
            <a:lnRef idx="0"/>
            <a:fillRef idx="0"/>
            <a:effectRef idx="0"/>
            <a:fontRef idx="minor"/>
          </p:style>
        </p:sp>
        <p:pic>
          <p:nvPicPr>
            <p:cNvPr id="570" name="Picture 6" descr=""/>
            <p:cNvPicPr/>
            <p:nvPr/>
          </p:nvPicPr>
          <p:blipFill>
            <a:blip r:embed="rId7"/>
            <a:stretch/>
          </p:blipFill>
          <p:spPr>
            <a:xfrm>
              <a:off x="4911480" y="1268640"/>
              <a:ext cx="1638000" cy="1161720"/>
            </a:xfrm>
            <a:prstGeom prst="rect">
              <a:avLst/>
            </a:prstGeom>
            <a:ln>
              <a:noFill/>
            </a:ln>
          </p:spPr>
        </p:pic>
      </p:grpSp>
      <p:pic>
        <p:nvPicPr>
          <p:cNvPr id="571" name="" descr=""/>
          <p:cNvPicPr/>
          <p:nvPr/>
        </p:nvPicPr>
        <p:blipFill>
          <a:blip r:embed="rId8"/>
          <a:stretch/>
        </p:blipFill>
        <p:spPr>
          <a:xfrm>
            <a:off x="317520" y="1308240"/>
            <a:ext cx="4343400" cy="2629080"/>
          </a:xfrm>
          <a:prstGeom prst="rect">
            <a:avLst/>
          </a:prstGeom>
          <a:ln>
            <a:noFill/>
          </a:ln>
        </p:spPr>
      </p:pic>
      <p:pic>
        <p:nvPicPr>
          <p:cNvPr id="572" name="" descr=""/>
          <p:cNvPicPr/>
          <p:nvPr/>
        </p:nvPicPr>
        <p:blipFill>
          <a:blip r:embed="rId9"/>
          <a:stretch/>
        </p:blipFill>
        <p:spPr>
          <a:xfrm>
            <a:off x="317520" y="1257480"/>
            <a:ext cx="4343400" cy="2629080"/>
          </a:xfrm>
          <a:prstGeom prst="rect">
            <a:avLst/>
          </a:prstGeom>
          <a:ln>
            <a:noFill/>
          </a:ln>
        </p:spPr>
      </p:pic>
    </p:spTree>
  </p:cSld>
  <mc:AlternateContent>
    <mc:Choice Requires="p14">
      <p:transition spd="slow" p14:dur="2000"/>
    </mc:Choice>
    <mc:Fallback>
      <p:transition spd="slow"/>
    </mc:Fallback>
  </mc:AlternateContent>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3"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F52774DD-B894-40C0-9706-B5AB0448C065}"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74"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75"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76" name="CustomShape 4"/>
          <p:cNvSpPr/>
          <p:nvPr/>
        </p:nvSpPr>
        <p:spPr>
          <a:xfrm>
            <a:off x="1344600" y="-1368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Abus de dispositifs</a:t>
            </a:r>
            <a:endParaRPr b="0" lang="en-GB" sz="3200" spc="-1" strike="noStrike">
              <a:latin typeface="Arial"/>
            </a:endParaRPr>
          </a:p>
        </p:txBody>
      </p:sp>
      <p:pic>
        <p:nvPicPr>
          <p:cNvPr id="577" name="Picture 4" descr=""/>
          <p:cNvPicPr/>
          <p:nvPr/>
        </p:nvPicPr>
        <p:blipFill>
          <a:blip r:embed="rId1"/>
          <a:stretch/>
        </p:blipFill>
        <p:spPr>
          <a:xfrm>
            <a:off x="0" y="-27000"/>
            <a:ext cx="1177560" cy="1079280"/>
          </a:xfrm>
          <a:prstGeom prst="rect">
            <a:avLst/>
          </a:prstGeom>
          <a:ln>
            <a:noFill/>
          </a:ln>
        </p:spPr>
      </p:pic>
      <p:pic>
        <p:nvPicPr>
          <p:cNvPr id="578" name="Afbeelding 2" descr=""/>
          <p:cNvPicPr/>
          <p:nvPr/>
        </p:nvPicPr>
        <p:blipFill>
          <a:blip r:embed="rId2"/>
          <a:stretch/>
        </p:blipFill>
        <p:spPr>
          <a:xfrm>
            <a:off x="5016240" y="1041840"/>
            <a:ext cx="3889080" cy="5844960"/>
          </a:xfrm>
          <a:prstGeom prst="rect">
            <a:avLst/>
          </a:prstGeom>
          <a:ln>
            <a:noFill/>
          </a:ln>
        </p:spPr>
      </p:pic>
      <p:pic>
        <p:nvPicPr>
          <p:cNvPr id="579" name="Afbeelding 1" descr=""/>
          <p:cNvPicPr/>
          <p:nvPr/>
        </p:nvPicPr>
        <p:blipFill>
          <a:blip r:embed="rId3"/>
          <a:stretch/>
        </p:blipFill>
        <p:spPr>
          <a:xfrm>
            <a:off x="539640" y="1052640"/>
            <a:ext cx="3924000" cy="5898960"/>
          </a:xfrm>
          <a:prstGeom prst="rect">
            <a:avLst/>
          </a:prstGeom>
          <a:ln>
            <a:noFill/>
          </a:ln>
        </p:spPr>
      </p:pic>
    </p:spTree>
  </p:cSld>
  <mc:AlternateContent>
    <mc:Choice Requires="p14">
      <p:transition spd="slow" p14:dur="2000"/>
    </mc:Choice>
    <mc:Fallback>
      <p:transition spd="slow"/>
    </mc:Fallback>
  </mc:AlternateContent>
</p:sld>
</file>

<file path=ppt/slides/slide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580" name="Picture 1" descr=""/>
          <p:cNvPicPr/>
          <p:nvPr/>
        </p:nvPicPr>
        <p:blipFill>
          <a:blip r:embed="rId1"/>
          <a:stretch/>
        </p:blipFill>
        <p:spPr>
          <a:xfrm>
            <a:off x="0" y="1412640"/>
            <a:ext cx="9143640" cy="4548960"/>
          </a:xfrm>
          <a:prstGeom prst="rect">
            <a:avLst/>
          </a:prstGeom>
          <a:ln>
            <a:noFill/>
          </a:ln>
        </p:spPr>
      </p:pic>
      <p:sp>
        <p:nvSpPr>
          <p:cNvPr id="581" name="CustomShape 1"/>
          <p:cNvSpPr/>
          <p:nvPr/>
        </p:nvSpPr>
        <p:spPr>
          <a:xfrm>
            <a:off x="7920" y="659736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645EDB46-5335-4B14-90B5-53B41CD17C83}"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82" name="CustomShape 2"/>
          <p:cNvSpPr/>
          <p:nvPr/>
        </p:nvSpPr>
        <p:spPr>
          <a:xfrm>
            <a:off x="0" y="658764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83" name="CustomShape 3"/>
          <p:cNvSpPr/>
          <p:nvPr/>
        </p:nvSpPr>
        <p:spPr>
          <a:xfrm>
            <a:off x="7920" y="-2736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84" name="CustomShape 4"/>
          <p:cNvSpPr/>
          <p:nvPr/>
        </p:nvSpPr>
        <p:spPr>
          <a:xfrm>
            <a:off x="1364040" y="-2736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Abus de dispositifs</a:t>
            </a:r>
            <a:endParaRPr b="0" lang="en-GB" sz="3200" spc="-1" strike="noStrike">
              <a:latin typeface="Arial"/>
            </a:endParaRPr>
          </a:p>
        </p:txBody>
      </p:sp>
      <p:pic>
        <p:nvPicPr>
          <p:cNvPr id="585" name="Picture 4" descr=""/>
          <p:cNvPicPr/>
          <p:nvPr/>
        </p:nvPicPr>
        <p:blipFill>
          <a:blip r:embed="rId2"/>
          <a:stretch/>
        </p:blipFill>
        <p:spPr>
          <a:xfrm>
            <a:off x="0" y="-2736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6" name="CustomShape 1"/>
          <p:cNvSpPr/>
          <p:nvPr/>
        </p:nvSpPr>
        <p:spPr>
          <a:xfrm>
            <a:off x="7920" y="659736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E035E8D8-C160-44EE-8E87-462719EC9D44}"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87" name="CustomShape 2"/>
          <p:cNvSpPr/>
          <p:nvPr/>
        </p:nvSpPr>
        <p:spPr>
          <a:xfrm>
            <a:off x="0" y="658764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88" name="CustomShape 3"/>
          <p:cNvSpPr/>
          <p:nvPr/>
        </p:nvSpPr>
        <p:spPr>
          <a:xfrm>
            <a:off x="7920" y="-2736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589" name="Picture 4" descr=""/>
          <p:cNvPicPr/>
          <p:nvPr/>
        </p:nvPicPr>
        <p:blipFill>
          <a:blip r:embed="rId1"/>
          <a:stretch/>
        </p:blipFill>
        <p:spPr>
          <a:xfrm>
            <a:off x="0" y="-27360"/>
            <a:ext cx="1177560" cy="1079280"/>
          </a:xfrm>
          <a:prstGeom prst="rect">
            <a:avLst/>
          </a:prstGeom>
          <a:ln>
            <a:noFill/>
          </a:ln>
        </p:spPr>
      </p:pic>
      <p:pic>
        <p:nvPicPr>
          <p:cNvPr id="590" name="Picture 1" descr=""/>
          <p:cNvPicPr/>
          <p:nvPr/>
        </p:nvPicPr>
        <p:blipFill>
          <a:blip r:embed="rId2"/>
          <a:stretch/>
        </p:blipFill>
        <p:spPr>
          <a:xfrm>
            <a:off x="827640" y="-27360"/>
            <a:ext cx="7632360" cy="6891840"/>
          </a:xfrm>
          <a:prstGeom prst="rect">
            <a:avLst/>
          </a:prstGeom>
          <a:ln>
            <a:noFill/>
          </a:ln>
        </p:spPr>
      </p:pic>
    </p:spTree>
  </p:cSld>
  <mc:AlternateContent>
    <mc:Choice Requires="p14">
      <p:transition spd="slow" p14:dur="2000"/>
    </mc:Choice>
    <mc:Fallback>
      <p:transition spd="slow"/>
    </mc:Fallback>
  </mc:AlternateContent>
</p:sld>
</file>

<file path=ppt/slides/slide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91" name="CustomShape 1"/>
          <p:cNvSpPr/>
          <p:nvPr/>
        </p:nvSpPr>
        <p:spPr>
          <a:xfrm>
            <a:off x="7920" y="1270080"/>
            <a:ext cx="4563720" cy="520524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400" spc="-1" strike="noStrike">
                <a:solidFill>
                  <a:srgbClr val="000000"/>
                </a:solidFill>
                <a:latin typeface="Verdana"/>
                <a:ea typeface="MS PGothic"/>
              </a:rPr>
              <a:t>1 Chaque Partie adopte les mesures législatives et autres qui se révèlent nécessaires pour ériger en infraction pénale, conformément à son droit interne, lorsqu’elles sont commises intentionnellement et sans droit:</a:t>
            </a:r>
            <a:endParaRPr b="0" lang="en-GB" sz="1400" spc="-1" strike="noStrike">
              <a:latin typeface="Arial"/>
            </a:endParaRPr>
          </a:p>
          <a:p>
            <a:pPr marL="353880" algn="just">
              <a:lnSpc>
                <a:spcPct val="100000"/>
              </a:lnSpc>
            </a:pPr>
            <a:r>
              <a:rPr b="0" lang="en-GB" sz="1400" spc="-1" strike="noStrike">
                <a:solidFill>
                  <a:srgbClr val="000000"/>
                </a:solidFill>
                <a:latin typeface="Verdana"/>
                <a:ea typeface="MS PGothic"/>
              </a:rPr>
              <a:t>a la </a:t>
            </a:r>
            <a:r>
              <a:rPr b="1" lang="en-GB" sz="1400" spc="-1" strike="noStrike">
                <a:solidFill>
                  <a:srgbClr val="ff0000"/>
                </a:solidFill>
                <a:latin typeface="Verdana"/>
                <a:ea typeface="MS PGothic"/>
              </a:rPr>
              <a:t>production</a:t>
            </a:r>
            <a:r>
              <a:rPr b="0" lang="en-GB" sz="1400" spc="-1" strike="noStrike">
                <a:solidFill>
                  <a:srgbClr val="000000"/>
                </a:solidFill>
                <a:latin typeface="Verdana"/>
                <a:ea typeface="MS PGothic"/>
              </a:rPr>
              <a:t>, la </a:t>
            </a:r>
            <a:r>
              <a:rPr b="1" lang="en-GB" sz="1400" spc="-1" strike="noStrike">
                <a:solidFill>
                  <a:srgbClr val="ff0000"/>
                </a:solidFill>
                <a:latin typeface="Verdana"/>
                <a:ea typeface="MS PGothic"/>
              </a:rPr>
              <a:t>vente</a:t>
            </a:r>
            <a:r>
              <a:rPr b="0" lang="en-GB" sz="1400" spc="-1" strike="noStrike">
                <a:solidFill>
                  <a:srgbClr val="000000"/>
                </a:solidFill>
                <a:latin typeface="Verdana"/>
                <a:ea typeface="MS PGothic"/>
              </a:rPr>
              <a:t>, l’</a:t>
            </a:r>
            <a:r>
              <a:rPr b="1" lang="en-GB" sz="1400" spc="-1" strike="noStrike">
                <a:solidFill>
                  <a:srgbClr val="ff0000"/>
                </a:solidFill>
                <a:latin typeface="Verdana"/>
                <a:ea typeface="MS PGothic"/>
              </a:rPr>
              <a:t>obtention pour utilisation</a:t>
            </a:r>
            <a:r>
              <a:rPr b="0" lang="en-GB" sz="1400" spc="-1" strike="noStrike">
                <a:solidFill>
                  <a:srgbClr val="000000"/>
                </a:solidFill>
                <a:latin typeface="Verdana"/>
                <a:ea typeface="MS PGothic"/>
              </a:rPr>
              <a:t>, l’</a:t>
            </a:r>
            <a:r>
              <a:rPr b="1" lang="en-GB" sz="1400" spc="-1" strike="noStrike">
                <a:solidFill>
                  <a:srgbClr val="ff0000"/>
                </a:solidFill>
                <a:latin typeface="Verdana"/>
                <a:ea typeface="MS PGothic"/>
              </a:rPr>
              <a:t>importation</a:t>
            </a:r>
            <a:r>
              <a:rPr b="0" lang="en-GB" sz="1400" spc="-1" strike="noStrike">
                <a:solidFill>
                  <a:srgbClr val="000000"/>
                </a:solidFill>
                <a:latin typeface="Verdana"/>
                <a:ea typeface="MS PGothic"/>
              </a:rPr>
              <a:t>, la </a:t>
            </a:r>
            <a:r>
              <a:rPr b="1" lang="en-GB" sz="1400" spc="-1" strike="noStrike">
                <a:solidFill>
                  <a:srgbClr val="ff0000"/>
                </a:solidFill>
                <a:latin typeface="Verdana"/>
                <a:ea typeface="MS PGothic"/>
              </a:rPr>
              <a:t>diffusion</a:t>
            </a:r>
            <a:r>
              <a:rPr b="0" lang="en-GB" sz="1400" spc="-1" strike="noStrike">
                <a:solidFill>
                  <a:srgbClr val="000000"/>
                </a:solidFill>
                <a:latin typeface="Verdana"/>
                <a:ea typeface="MS PGothic"/>
              </a:rPr>
              <a:t> ou </a:t>
            </a:r>
            <a:r>
              <a:rPr b="1" lang="en-GB" sz="1400" spc="-1" strike="noStrike">
                <a:solidFill>
                  <a:srgbClr val="ff0000"/>
                </a:solidFill>
                <a:latin typeface="Verdana"/>
                <a:ea typeface="MS PGothic"/>
              </a:rPr>
              <a:t>d’autres formes de mise à disposition</a:t>
            </a:r>
            <a:r>
              <a:rPr b="0" lang="en-GB" sz="1400" spc="-1" strike="noStrike">
                <a:solidFill>
                  <a:srgbClr val="000000"/>
                </a:solidFill>
                <a:latin typeface="Verdana"/>
                <a:ea typeface="MS PGothic"/>
              </a:rPr>
              <a:t>:</a:t>
            </a:r>
            <a:endParaRPr b="0" lang="en-GB" sz="1400" spc="-1" strike="noStrike">
              <a:latin typeface="Arial"/>
            </a:endParaRPr>
          </a:p>
          <a:p>
            <a:pPr marL="717480" algn="just">
              <a:lnSpc>
                <a:spcPct val="100000"/>
              </a:lnSpc>
            </a:pPr>
            <a:r>
              <a:rPr b="0" lang="en-GB" sz="1400" spc="-1" strike="noStrike">
                <a:solidFill>
                  <a:srgbClr val="000000"/>
                </a:solidFill>
                <a:latin typeface="Verdana"/>
                <a:ea typeface="MS PGothic"/>
              </a:rPr>
              <a:t>i d’un dispositif, y compris un programme informatique, principalement conçu ou adapté pour permettre la commission de l’une des infractions établies conformément aux articles 2 à 5 ci-dessus;</a:t>
            </a:r>
            <a:endParaRPr b="0" lang="en-GB" sz="1400" spc="-1" strike="noStrike">
              <a:latin typeface="Arial"/>
            </a:endParaRPr>
          </a:p>
          <a:p>
            <a:pPr marL="717480" algn="just">
              <a:lnSpc>
                <a:spcPct val="100000"/>
              </a:lnSpc>
            </a:pPr>
            <a:r>
              <a:rPr b="0" lang="en-GB" sz="1400" spc="-1" strike="noStrike">
                <a:solidFill>
                  <a:srgbClr val="000000"/>
                </a:solidFill>
                <a:latin typeface="Verdana"/>
                <a:ea typeface="MS PGothic"/>
              </a:rPr>
              <a:t>ii d’un mot de passe, d’un code d’accès ou de données informatiques similaires permettant d’accéder à tout ou partie d’un système informatique,</a:t>
            </a:r>
            <a:endParaRPr b="0" lang="en-GB" sz="1400" spc="-1" strike="noStrike">
              <a:latin typeface="Arial"/>
            </a:endParaRPr>
          </a:p>
          <a:p>
            <a:pPr marL="717480" algn="just">
              <a:lnSpc>
                <a:spcPct val="100000"/>
              </a:lnSpc>
            </a:pPr>
            <a:r>
              <a:rPr b="0" lang="en-GB" sz="1400" spc="-1" strike="noStrike">
                <a:solidFill>
                  <a:srgbClr val="000000"/>
                </a:solidFill>
                <a:latin typeface="Verdana"/>
                <a:ea typeface="MS PGothic"/>
              </a:rPr>
              <a:t>dans l’intention qu’ils soient utilisés afin de commettre l’une ou l’autre des infractions visées par les articles 2 à 5; et</a:t>
            </a:r>
            <a:endParaRPr b="0" lang="en-GB" sz="1400" spc="-1" strike="noStrike">
              <a:latin typeface="Arial"/>
            </a:endParaRPr>
          </a:p>
        </p:txBody>
      </p:sp>
      <p:sp>
        <p:nvSpPr>
          <p:cNvPr id="592" name="CustomShape 2"/>
          <p:cNvSpPr/>
          <p:nvPr/>
        </p:nvSpPr>
        <p:spPr>
          <a:xfrm>
            <a:off x="4451040" y="1270080"/>
            <a:ext cx="4544640" cy="435924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Criminalisation de: </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Production</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vente</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l’obtention pour utilization</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Importation</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Diffusion (acte actif de transmission à d’autres)</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Mise à disposition de (placement pour l’usage des autres, et comprend la création ou la compilation d’hyperliens en ligne afin de faciliter l’accès à ces dispositifs / mots de passe)</a:t>
            </a:r>
            <a:endParaRPr b="0" lang="en-GB" sz="2000" spc="-1" strike="noStrike">
              <a:latin typeface="Arial"/>
            </a:endParaRPr>
          </a:p>
        </p:txBody>
      </p:sp>
      <p:sp>
        <p:nvSpPr>
          <p:cNvPr id="593"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68519009-1EDA-4340-93C2-C259B26948FA}"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94"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95"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96" name="CustomShape 6"/>
          <p:cNvSpPr/>
          <p:nvPr/>
        </p:nvSpPr>
        <p:spPr>
          <a:xfrm>
            <a:off x="1344600" y="-936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Abus de dispositifs</a:t>
            </a:r>
            <a:endParaRPr b="0" lang="en-GB" sz="3200" spc="-1" strike="noStrike">
              <a:latin typeface="Arial"/>
            </a:endParaRPr>
          </a:p>
        </p:txBody>
      </p:sp>
      <p:pic>
        <p:nvPicPr>
          <p:cNvPr id="597"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7"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08"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09"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Système informatique</a:t>
            </a:r>
            <a:endParaRPr b="0" lang="en-GB" sz="3200" spc="-1" strike="noStrike">
              <a:latin typeface="Arial"/>
            </a:endParaRPr>
          </a:p>
        </p:txBody>
      </p:sp>
      <p:pic>
        <p:nvPicPr>
          <p:cNvPr id="210" name="Picture 4" descr=""/>
          <p:cNvPicPr/>
          <p:nvPr/>
        </p:nvPicPr>
        <p:blipFill>
          <a:blip r:embed="rId1"/>
          <a:stretch/>
        </p:blipFill>
        <p:spPr>
          <a:xfrm>
            <a:off x="0" y="-27000"/>
            <a:ext cx="1177560" cy="1079280"/>
          </a:xfrm>
          <a:prstGeom prst="rect">
            <a:avLst/>
          </a:prstGeom>
          <a:ln>
            <a:noFill/>
          </a:ln>
        </p:spPr>
      </p:pic>
      <p:sp>
        <p:nvSpPr>
          <p:cNvPr id="211" name="CustomShape 4"/>
          <p:cNvSpPr/>
          <p:nvPr/>
        </p:nvSpPr>
        <p:spPr>
          <a:xfrm>
            <a:off x="4412160" y="1720080"/>
            <a:ext cx="4518360" cy="444744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Verdana"/>
              </a:rPr>
              <a:t>Dispositif composé de matériel et de logiciel qui traite automatiquement les données informatiques</a:t>
            </a:r>
            <a:endParaRPr b="0" lang="en-GB" sz="2200" spc="-1" strike="noStrike">
              <a:latin typeface="Arial"/>
            </a:endParaRPr>
          </a:p>
          <a:p>
            <a:pPr algn="just">
              <a:lnSpc>
                <a:spcPct val="100000"/>
              </a:lnSpc>
            </a:pPr>
            <a:endParaRPr b="0" lang="en-GB" sz="2200" spc="-1" strike="noStrike">
              <a:latin typeface="Arial"/>
            </a:endParaRPr>
          </a:p>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Verdana"/>
              </a:rPr>
              <a:t>L'appareil peut être autonome ou connecté à un réseau </a:t>
            </a:r>
            <a:endParaRPr b="0" lang="en-GB" sz="2200" spc="-1" strike="noStrike">
              <a:latin typeface="Arial"/>
            </a:endParaRPr>
          </a:p>
          <a:p>
            <a:pPr algn="just">
              <a:lnSpc>
                <a:spcPct val="100000"/>
              </a:lnSpc>
            </a:pPr>
            <a:endParaRPr b="0" lang="en-GB" sz="2200" spc="-1" strike="noStrike">
              <a:latin typeface="Arial"/>
            </a:endParaRPr>
          </a:p>
          <a:p>
            <a:pPr algn="just">
              <a:lnSpc>
                <a:spcPct val="100000"/>
              </a:lnSpc>
            </a:pPr>
            <a:r>
              <a:rPr b="0" lang="en-GB" sz="2200" spc="-1" strike="noStrike">
                <a:solidFill>
                  <a:srgbClr val="000000"/>
                </a:solidFill>
                <a:latin typeface="Verdana"/>
                <a:ea typeface="Verdana"/>
              </a:rPr>
              <a:t>Comprend :</a:t>
            </a:r>
            <a:endParaRPr b="0" lang="en-GB" sz="2200" spc="-1" strike="noStrike">
              <a:latin typeface="Arial"/>
            </a:endParaRPr>
          </a:p>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Verdana"/>
              </a:rPr>
              <a:t>Dispositifs de saisie</a:t>
            </a:r>
            <a:endParaRPr b="0" lang="en-GB" sz="2200" spc="-1" strike="noStrike">
              <a:latin typeface="Arial"/>
            </a:endParaRPr>
          </a:p>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Verdana"/>
              </a:rPr>
              <a:t>Dispositifs de sortie </a:t>
            </a:r>
            <a:endParaRPr b="0" lang="en-GB" sz="2200" spc="-1" strike="noStrike">
              <a:latin typeface="Arial"/>
            </a:endParaRPr>
          </a:p>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Verdana"/>
              </a:rPr>
              <a:t>Installations de stockage</a:t>
            </a:r>
            <a:endParaRPr b="0" lang="en-GB" sz="2200" spc="-1" strike="noStrike">
              <a:latin typeface="Arial"/>
            </a:endParaRPr>
          </a:p>
        </p:txBody>
      </p:sp>
      <p:sp>
        <p:nvSpPr>
          <p:cNvPr id="212" name="CustomShape 5"/>
          <p:cNvSpPr/>
          <p:nvPr/>
        </p:nvSpPr>
        <p:spPr>
          <a:xfrm>
            <a:off x="213120" y="1780200"/>
            <a:ext cx="3985560" cy="3139560"/>
          </a:xfrm>
          <a:prstGeom prst="rect">
            <a:avLst/>
          </a:prstGeom>
          <a:noFill/>
          <a:ln>
            <a:noFill/>
          </a:ln>
        </p:spPr>
        <p:style>
          <a:lnRef idx="0"/>
          <a:fillRef idx="0"/>
          <a:effectRef idx="0"/>
          <a:fontRef idx="minor"/>
        </p:style>
        <p:txBody>
          <a:bodyPr lIns="90000" rIns="90000" tIns="45000" bIns="45000">
            <a:spAutoFit/>
          </a:bodyPr>
          <a:p>
            <a:pPr marL="343080" indent="-342720">
              <a:lnSpc>
                <a:spcPct val="100000"/>
              </a:lnSpc>
              <a:buClr>
                <a:srgbClr val="000000"/>
              </a:buClr>
              <a:buFont typeface="Wingdings" charset="2"/>
              <a:buChar char=""/>
            </a:pPr>
            <a:r>
              <a:rPr b="0" lang="en-GB" sz="2000" spc="-1" strike="noStrike">
                <a:solidFill>
                  <a:srgbClr val="000000"/>
                </a:solidFill>
                <a:latin typeface="Verdana"/>
                <a:ea typeface="Verdana"/>
              </a:rPr>
              <a:t>"système informatique" : tout dispositif isolé ou ensemble de dispositifs interconnectés ou apparentés, qui assure ou dont un ou plusieurs éléments assurent, en exécution d'un programme, un traitement automatisé de données;</a:t>
            </a:r>
            <a:endParaRPr b="0" lang="en-GB" sz="2000" spc="-1" strike="noStrike">
              <a:latin typeface="Arial"/>
            </a:endParaRPr>
          </a:p>
        </p:txBody>
      </p:sp>
    </p:spTree>
  </p:cSld>
  <mc:AlternateContent>
    <mc:Choice Requires="p14">
      <p:transition spd="slow" p14:dur="2000"/>
    </mc:Choice>
    <mc:Fallback>
      <p:transition spd="slow"/>
    </mc:Fallback>
  </mc:AlternateContent>
</p:sld>
</file>

<file path=ppt/slides/slide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98" name="CustomShape 1"/>
          <p:cNvSpPr/>
          <p:nvPr/>
        </p:nvSpPr>
        <p:spPr>
          <a:xfrm>
            <a:off x="4451040" y="1270080"/>
            <a:ext cx="4544640" cy="243648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La portée de cette infraction concerne les appareils et les programmes informatiques.</a:t>
            </a:r>
            <a:endParaRPr b="0" lang="en-GB" sz="2200" spc="-1" strike="noStrike">
              <a:latin typeface="Arial"/>
            </a:endParaRPr>
          </a:p>
          <a:p>
            <a:pPr algn="just">
              <a:lnSpc>
                <a:spcPct val="100000"/>
              </a:lnSpc>
            </a:pPr>
            <a:endParaRPr b="0" lang="en-GB" sz="2200" spc="-1" strike="noStrike">
              <a:latin typeface="Arial"/>
            </a:endParaRPr>
          </a:p>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La portée de cette infraction concerne les appareils et les programmes informatiques.</a:t>
            </a:r>
            <a:endParaRPr b="0" lang="en-GB" sz="2200" spc="-1" strike="noStrike">
              <a:latin typeface="Arial"/>
            </a:endParaRPr>
          </a:p>
        </p:txBody>
      </p:sp>
      <p:sp>
        <p:nvSpPr>
          <p:cNvPr id="599"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B5CD69AA-45C1-41EF-8B65-DF731D440AD6}"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600"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601"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602" name="CustomShape 5"/>
          <p:cNvSpPr/>
          <p:nvPr/>
        </p:nvSpPr>
        <p:spPr>
          <a:xfrm>
            <a:off x="1357920" y="-2700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Abus de dispositifs</a:t>
            </a:r>
            <a:endParaRPr b="0" lang="en-GB" sz="3200" spc="-1" strike="noStrike">
              <a:latin typeface="Arial"/>
            </a:endParaRPr>
          </a:p>
        </p:txBody>
      </p:sp>
      <p:pic>
        <p:nvPicPr>
          <p:cNvPr id="603" name="Picture 4" descr=""/>
          <p:cNvPicPr/>
          <p:nvPr/>
        </p:nvPicPr>
        <p:blipFill>
          <a:blip r:embed="rId1"/>
          <a:stretch/>
        </p:blipFill>
        <p:spPr>
          <a:xfrm>
            <a:off x="0" y="-27000"/>
            <a:ext cx="1177560" cy="1079280"/>
          </a:xfrm>
          <a:prstGeom prst="rect">
            <a:avLst/>
          </a:prstGeom>
          <a:ln>
            <a:noFill/>
          </a:ln>
        </p:spPr>
      </p:pic>
      <p:sp>
        <p:nvSpPr>
          <p:cNvPr id="604" name="CustomShape 6"/>
          <p:cNvSpPr/>
          <p:nvPr/>
        </p:nvSpPr>
        <p:spPr>
          <a:xfrm>
            <a:off x="-113040" y="1196640"/>
            <a:ext cx="4563720" cy="499212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400" spc="-1" strike="noStrike">
                <a:solidFill>
                  <a:srgbClr val="000000"/>
                </a:solidFill>
                <a:latin typeface="Verdana"/>
                <a:ea typeface="MS PGothic"/>
              </a:rPr>
              <a:t>1 Chaque Partie adopte les mesures législatives et autres qui se révèlent nécessaires pour ériger en infraction pénale, conformément à son droit interne, lorsqu’elles sont commises intentionnellement et sans droit:</a:t>
            </a:r>
            <a:endParaRPr b="0" lang="en-GB" sz="1400" spc="-1" strike="noStrike">
              <a:latin typeface="Arial"/>
            </a:endParaRPr>
          </a:p>
          <a:p>
            <a:pPr marL="353880" algn="just">
              <a:lnSpc>
                <a:spcPct val="100000"/>
              </a:lnSpc>
            </a:pPr>
            <a:r>
              <a:rPr b="0" lang="en-GB" sz="1400" spc="-1" strike="noStrike">
                <a:solidFill>
                  <a:srgbClr val="000000"/>
                </a:solidFill>
                <a:latin typeface="Verdana"/>
                <a:ea typeface="MS PGothic"/>
              </a:rPr>
              <a:t>a la production, la vente, l’obtention pour utilisation, l’importation, la diffusion ou d’autres formes de mise à disposition:</a:t>
            </a:r>
            <a:endParaRPr b="0" lang="en-GB" sz="1400" spc="-1" strike="noStrike">
              <a:latin typeface="Arial"/>
            </a:endParaRPr>
          </a:p>
          <a:p>
            <a:pPr marL="717480" algn="just">
              <a:lnSpc>
                <a:spcPct val="100000"/>
              </a:lnSpc>
            </a:pPr>
            <a:r>
              <a:rPr b="0" lang="en-GB" sz="1400" spc="-1" strike="noStrike">
                <a:solidFill>
                  <a:srgbClr val="000000"/>
                </a:solidFill>
                <a:latin typeface="Verdana"/>
                <a:ea typeface="MS PGothic"/>
              </a:rPr>
              <a:t>i d’un </a:t>
            </a:r>
            <a:r>
              <a:rPr b="1" lang="en-GB" sz="1400" spc="-1" strike="noStrike">
                <a:solidFill>
                  <a:srgbClr val="ff0000"/>
                </a:solidFill>
                <a:latin typeface="Verdana"/>
                <a:ea typeface="MS PGothic"/>
              </a:rPr>
              <a:t>dispositif</a:t>
            </a:r>
            <a:r>
              <a:rPr b="0" lang="en-GB" sz="1400" spc="-1" strike="noStrike">
                <a:solidFill>
                  <a:srgbClr val="000000"/>
                </a:solidFill>
                <a:latin typeface="Verdana"/>
                <a:ea typeface="MS PGothic"/>
              </a:rPr>
              <a:t>, y compris un </a:t>
            </a:r>
            <a:r>
              <a:rPr b="1" lang="en-GB" sz="1400" spc="-1" strike="noStrike">
                <a:solidFill>
                  <a:srgbClr val="ff0000"/>
                </a:solidFill>
                <a:latin typeface="Verdana"/>
                <a:ea typeface="MS PGothic"/>
              </a:rPr>
              <a:t>programme</a:t>
            </a:r>
            <a:r>
              <a:rPr b="0" lang="en-GB" sz="1400" spc="-1" strike="noStrike">
                <a:solidFill>
                  <a:srgbClr val="000000"/>
                </a:solidFill>
                <a:latin typeface="Verdana"/>
                <a:ea typeface="MS PGothic"/>
              </a:rPr>
              <a:t> </a:t>
            </a:r>
            <a:r>
              <a:rPr b="1" lang="en-GB" sz="1400" spc="-1" strike="noStrike">
                <a:solidFill>
                  <a:srgbClr val="ff0000"/>
                </a:solidFill>
                <a:latin typeface="Verdana"/>
                <a:ea typeface="MS PGothic"/>
              </a:rPr>
              <a:t>informatique</a:t>
            </a:r>
            <a:r>
              <a:rPr b="0" lang="en-GB" sz="1400" spc="-1" strike="noStrike">
                <a:solidFill>
                  <a:srgbClr val="000000"/>
                </a:solidFill>
                <a:latin typeface="Verdana"/>
                <a:ea typeface="MS PGothic"/>
              </a:rPr>
              <a:t>, principalement conçu ou adapté pour permettre la commission de l’une des infractions établies conformément aux articles 2 à 5 ci-dessus;</a:t>
            </a:r>
            <a:endParaRPr b="0" lang="en-GB" sz="1400" spc="-1" strike="noStrike">
              <a:latin typeface="Arial"/>
            </a:endParaRPr>
          </a:p>
          <a:p>
            <a:pPr marL="717480" algn="just">
              <a:lnSpc>
                <a:spcPct val="100000"/>
              </a:lnSpc>
            </a:pPr>
            <a:r>
              <a:rPr b="0" lang="en-GB" sz="1400" spc="-1" strike="noStrike">
                <a:solidFill>
                  <a:srgbClr val="000000"/>
                </a:solidFill>
                <a:latin typeface="Verdana"/>
                <a:ea typeface="MS PGothic"/>
              </a:rPr>
              <a:t>ii d’un mot de passe, d’un code d’accès ou de données informatiques similaires permettant d’accéder à tout ou partie d’un système informatique,</a:t>
            </a:r>
            <a:endParaRPr b="0" lang="en-GB" sz="1400" spc="-1" strike="noStrike">
              <a:latin typeface="Arial"/>
            </a:endParaRPr>
          </a:p>
          <a:p>
            <a:pPr marL="717480" algn="just">
              <a:lnSpc>
                <a:spcPct val="100000"/>
              </a:lnSpc>
            </a:pPr>
            <a:r>
              <a:rPr b="0" lang="en-GB" sz="1400" spc="-1" strike="noStrike">
                <a:solidFill>
                  <a:srgbClr val="000000"/>
                </a:solidFill>
                <a:latin typeface="Verdana"/>
                <a:ea typeface="MS PGothic"/>
              </a:rPr>
              <a:t>dans l’intention qu’ils soient utilisés afin de commettre l’une ou l’autre des infractions visées par les articles 2 à 5; et</a:t>
            </a:r>
            <a:endParaRPr b="0" lang="en-GB" sz="1400" spc="-1" strike="noStrike">
              <a:latin typeface="Arial"/>
            </a:endParaRPr>
          </a:p>
        </p:txBody>
      </p:sp>
    </p:spTree>
  </p:cSld>
  <mc:AlternateContent>
    <mc:Choice Requires="p14">
      <p:transition spd="slow" p14:dur="2000"/>
    </mc:Choice>
    <mc:Fallback>
      <p:transition spd="slow"/>
    </mc:Fallback>
  </mc:AlternateContent>
</p:sld>
</file>

<file path=ppt/slides/slide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5" name="CustomShape 1"/>
          <p:cNvSpPr/>
          <p:nvPr/>
        </p:nvSpPr>
        <p:spPr>
          <a:xfrm>
            <a:off x="4451040" y="1270080"/>
            <a:ext cx="4551480" cy="557676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La Convention de Budapest exige que le dispositif soit conçu ou adapté principalement (mais pas uniquement) pour la perpétration d’une infraction correspondant à une infraction visée à l’article 2-5</a:t>
            </a:r>
            <a:endParaRPr b="0" lang="en-GB" sz="1800" spc="-1" strike="noStrike">
              <a:latin typeface="Arial"/>
            </a:endParaRPr>
          </a:p>
          <a:p>
            <a:pPr algn="just">
              <a:lnSpc>
                <a:spcPct val="100000"/>
              </a:lnSpc>
            </a:pPr>
            <a:endParaRPr b="0" lang="en-GB" sz="1800" spc="-1" strike="noStrike">
              <a:latin typeface="Arial"/>
            </a:endParaRPr>
          </a:p>
          <a:p>
            <a:pPr marL="3430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Cette disposition vise à établir un équilibre entre: </a:t>
            </a:r>
            <a:endParaRPr b="0" lang="en-GB" sz="18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Excluant les dispositifs à double usage (qui auraient été trop limites et difficiles à prouver) et</a:t>
            </a:r>
            <a:endParaRPr b="0" lang="en-GB" sz="1800" spc="-1" strike="noStrike">
              <a:latin typeface="Arial"/>
            </a:endParaRPr>
          </a:p>
          <a:p>
            <a:pPr lvl="1" marL="800280" indent="-342720" algn="just">
              <a:lnSpc>
                <a:spcPct val="100000"/>
              </a:lnSpc>
              <a:buClr>
                <a:srgbClr val="000000"/>
              </a:buClr>
              <a:buFont typeface="Wingdings" charset="2"/>
              <a:buChar char=""/>
            </a:pPr>
            <a:r>
              <a:rPr b="0" lang="en-GB" sz="1800" spc="-1" strike="noStrike">
                <a:solidFill>
                  <a:srgbClr val="000000"/>
                </a:solidFill>
                <a:latin typeface="Verdana"/>
                <a:ea typeface="MS PGothic"/>
              </a:rPr>
              <a:t>Y compris les dispositifs à double usage (qui auraient entraîné une criminalisation excessive en incluant tous les dispositifs même s’ils étaient produits et distribués légalement)</a:t>
            </a:r>
            <a:endParaRPr b="0" lang="en-GB" sz="1800" spc="-1" strike="noStrike">
              <a:latin typeface="Arial"/>
            </a:endParaRPr>
          </a:p>
        </p:txBody>
      </p:sp>
      <p:sp>
        <p:nvSpPr>
          <p:cNvPr id="606"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EB548B57-2AFC-4B5C-BB2E-A2D0A010A2CF}"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607"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608"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609" name="CustomShape 5"/>
          <p:cNvSpPr/>
          <p:nvPr/>
        </p:nvSpPr>
        <p:spPr>
          <a:xfrm>
            <a:off x="1370520" y="1692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Abus de dispositifs</a:t>
            </a:r>
            <a:endParaRPr b="0" lang="en-GB" sz="3200" spc="-1" strike="noStrike">
              <a:latin typeface="Arial"/>
            </a:endParaRPr>
          </a:p>
        </p:txBody>
      </p:sp>
      <p:pic>
        <p:nvPicPr>
          <p:cNvPr id="610" name="Picture 4" descr=""/>
          <p:cNvPicPr/>
          <p:nvPr/>
        </p:nvPicPr>
        <p:blipFill>
          <a:blip r:embed="rId1"/>
          <a:stretch/>
        </p:blipFill>
        <p:spPr>
          <a:xfrm>
            <a:off x="0" y="-27000"/>
            <a:ext cx="1177560" cy="1079280"/>
          </a:xfrm>
          <a:prstGeom prst="rect">
            <a:avLst/>
          </a:prstGeom>
          <a:ln>
            <a:noFill/>
          </a:ln>
        </p:spPr>
      </p:pic>
      <p:sp>
        <p:nvSpPr>
          <p:cNvPr id="611" name="CustomShape 6"/>
          <p:cNvSpPr/>
          <p:nvPr/>
        </p:nvSpPr>
        <p:spPr>
          <a:xfrm>
            <a:off x="-56520" y="1262160"/>
            <a:ext cx="4563720" cy="499212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400" spc="-1" strike="noStrike">
                <a:solidFill>
                  <a:srgbClr val="000000"/>
                </a:solidFill>
                <a:latin typeface="Verdana"/>
                <a:ea typeface="MS PGothic"/>
              </a:rPr>
              <a:t>1 Chaque Partie adopte les mesures législatives et autres qui se révèlent nécessaires pour ériger en infraction pénale, conformément à son droit interne, lorsqu’elles sont commises intentionnellement et sans droit:</a:t>
            </a:r>
            <a:endParaRPr b="0" lang="en-GB" sz="1400" spc="-1" strike="noStrike">
              <a:latin typeface="Arial"/>
            </a:endParaRPr>
          </a:p>
          <a:p>
            <a:pPr marL="353880" algn="just">
              <a:lnSpc>
                <a:spcPct val="100000"/>
              </a:lnSpc>
            </a:pPr>
            <a:r>
              <a:rPr b="0" lang="en-GB" sz="1400" spc="-1" strike="noStrike">
                <a:solidFill>
                  <a:srgbClr val="000000"/>
                </a:solidFill>
                <a:latin typeface="Verdana"/>
                <a:ea typeface="MS PGothic"/>
              </a:rPr>
              <a:t>a la production, la vente, l’obtention pour utilisation, l’importation, la diffusion ou d’autres formes de mise à disposition:</a:t>
            </a:r>
            <a:endParaRPr b="0" lang="en-GB" sz="1400" spc="-1" strike="noStrike">
              <a:latin typeface="Arial"/>
            </a:endParaRPr>
          </a:p>
          <a:p>
            <a:pPr marL="717480" algn="just">
              <a:lnSpc>
                <a:spcPct val="100000"/>
              </a:lnSpc>
            </a:pPr>
            <a:r>
              <a:rPr b="0" lang="en-GB" sz="1400" spc="-1" strike="noStrike">
                <a:solidFill>
                  <a:srgbClr val="000000"/>
                </a:solidFill>
                <a:latin typeface="Verdana"/>
                <a:ea typeface="MS PGothic"/>
              </a:rPr>
              <a:t>i d’un dispositif, y compris un programme informatique, </a:t>
            </a:r>
            <a:r>
              <a:rPr b="1" lang="en-GB" sz="1400" spc="-1" strike="noStrike">
                <a:solidFill>
                  <a:srgbClr val="ff0000"/>
                </a:solidFill>
                <a:latin typeface="Verdana"/>
                <a:ea typeface="MS PGothic"/>
              </a:rPr>
              <a:t>principalement conçu ou adapté </a:t>
            </a:r>
            <a:r>
              <a:rPr b="0" lang="en-GB" sz="1400" spc="-1" strike="noStrike">
                <a:solidFill>
                  <a:srgbClr val="000000"/>
                </a:solidFill>
                <a:latin typeface="Verdana"/>
                <a:ea typeface="MS PGothic"/>
              </a:rPr>
              <a:t>pour permettre la commission de l’une des infractions établies conformément aux articles 2 à 5 ci-dessus;</a:t>
            </a:r>
            <a:endParaRPr b="0" lang="en-GB" sz="1400" spc="-1" strike="noStrike">
              <a:latin typeface="Arial"/>
            </a:endParaRPr>
          </a:p>
          <a:p>
            <a:pPr marL="717480" algn="just">
              <a:lnSpc>
                <a:spcPct val="100000"/>
              </a:lnSpc>
            </a:pPr>
            <a:r>
              <a:rPr b="0" lang="en-GB" sz="1400" spc="-1" strike="noStrike">
                <a:solidFill>
                  <a:srgbClr val="000000"/>
                </a:solidFill>
                <a:latin typeface="Verdana"/>
                <a:ea typeface="MS PGothic"/>
              </a:rPr>
              <a:t>ii d’un mot de passe, d’un code d’accès ou de données informatiques similaires permettant d’accéder à tout ou partie d’un système informatique,</a:t>
            </a:r>
            <a:endParaRPr b="0" lang="en-GB" sz="1400" spc="-1" strike="noStrike">
              <a:latin typeface="Arial"/>
            </a:endParaRPr>
          </a:p>
          <a:p>
            <a:pPr marL="717480" algn="just">
              <a:lnSpc>
                <a:spcPct val="100000"/>
              </a:lnSpc>
            </a:pPr>
            <a:r>
              <a:rPr b="0" lang="en-GB" sz="1400" spc="-1" strike="noStrike">
                <a:solidFill>
                  <a:srgbClr val="000000"/>
                </a:solidFill>
                <a:latin typeface="Verdana"/>
                <a:ea typeface="MS PGothic"/>
              </a:rPr>
              <a:t>dans l’intention qu’ils soient utilisés afin de commettre l’une ou l’autre des infractions visées par les articles 2 à 5; et</a:t>
            </a:r>
            <a:endParaRPr b="0" lang="en-GB" sz="1400" spc="-1" strike="noStrike">
              <a:latin typeface="Arial"/>
            </a:endParaRPr>
          </a:p>
        </p:txBody>
      </p:sp>
    </p:spTree>
  </p:cSld>
  <mc:AlternateContent>
    <mc:Choice Requires="p14">
      <p:transition spd="slow" p14:dur="2000"/>
    </mc:Choice>
    <mc:Fallback>
      <p:transition spd="slow"/>
    </mc:Fallback>
  </mc:AlternateContent>
</p:sld>
</file>

<file path=ppt/slides/slide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2" name="CustomShape 1"/>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7F996F6A-D2E6-45D5-8A3A-A61702DA991A}"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613"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614"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615" name="CustomShape 4"/>
          <p:cNvSpPr/>
          <p:nvPr/>
        </p:nvSpPr>
        <p:spPr>
          <a:xfrm>
            <a:off x="1344600" y="-5436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Abus de dispositifs</a:t>
            </a:r>
            <a:endParaRPr b="0" lang="en-GB" sz="3200" spc="-1" strike="noStrike">
              <a:latin typeface="Arial"/>
            </a:endParaRPr>
          </a:p>
        </p:txBody>
      </p:sp>
      <p:pic>
        <p:nvPicPr>
          <p:cNvPr id="616" name="Picture 4" descr=""/>
          <p:cNvPicPr/>
          <p:nvPr/>
        </p:nvPicPr>
        <p:blipFill>
          <a:blip r:embed="rId1"/>
          <a:stretch/>
        </p:blipFill>
        <p:spPr>
          <a:xfrm>
            <a:off x="0" y="-27000"/>
            <a:ext cx="1177560" cy="1079280"/>
          </a:xfrm>
          <a:prstGeom prst="rect">
            <a:avLst/>
          </a:prstGeom>
          <a:ln>
            <a:noFill/>
          </a:ln>
        </p:spPr>
      </p:pic>
      <p:sp>
        <p:nvSpPr>
          <p:cNvPr id="617" name="CustomShape 5"/>
          <p:cNvSpPr/>
          <p:nvPr/>
        </p:nvSpPr>
        <p:spPr>
          <a:xfrm>
            <a:off x="107640" y="1128240"/>
            <a:ext cx="4563720" cy="499212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1400" spc="-1" strike="noStrike">
                <a:solidFill>
                  <a:srgbClr val="000000"/>
                </a:solidFill>
                <a:latin typeface="Verdana"/>
                <a:ea typeface="MS PGothic"/>
              </a:rPr>
              <a:t>1 Chaque Partie adopte les mesures législatives et autres qui se révèlent nécessaires pour ériger en infraction pénale, conformément à son droit interne, lorsqu’elles sont commises intentionnellement et sans droit:</a:t>
            </a:r>
            <a:endParaRPr b="0" lang="en-GB" sz="1400" spc="-1" strike="noStrike">
              <a:latin typeface="Arial"/>
            </a:endParaRPr>
          </a:p>
          <a:p>
            <a:pPr marL="353880" algn="just">
              <a:lnSpc>
                <a:spcPct val="100000"/>
              </a:lnSpc>
            </a:pPr>
            <a:r>
              <a:rPr b="0" lang="en-GB" sz="1400" spc="-1" strike="noStrike">
                <a:solidFill>
                  <a:srgbClr val="000000"/>
                </a:solidFill>
                <a:latin typeface="Verdana"/>
                <a:ea typeface="MS PGothic"/>
              </a:rPr>
              <a:t>a la production, la vente, l’obtention pour utilisation, l’importation, la diffusion ou d’autres formes de mise à disposition:</a:t>
            </a:r>
            <a:endParaRPr b="0" lang="en-GB" sz="1400" spc="-1" strike="noStrike">
              <a:latin typeface="Arial"/>
            </a:endParaRPr>
          </a:p>
          <a:p>
            <a:pPr marL="717480" algn="just">
              <a:lnSpc>
                <a:spcPct val="100000"/>
              </a:lnSpc>
            </a:pPr>
            <a:r>
              <a:rPr b="0" lang="en-GB" sz="1400" spc="-1" strike="noStrike">
                <a:solidFill>
                  <a:srgbClr val="000000"/>
                </a:solidFill>
                <a:latin typeface="Verdana"/>
                <a:ea typeface="MS PGothic"/>
              </a:rPr>
              <a:t>i d’un dispositif, y compris un programme informatique, principalement conçu ou adapté pour permettre la commission de l’une des infractions établies conformément aux articles 2 à 5 ci-dessus;</a:t>
            </a:r>
            <a:endParaRPr b="0" lang="en-GB" sz="1400" spc="-1" strike="noStrike">
              <a:latin typeface="Arial"/>
            </a:endParaRPr>
          </a:p>
          <a:p>
            <a:pPr marL="717480" algn="just">
              <a:lnSpc>
                <a:spcPct val="100000"/>
              </a:lnSpc>
            </a:pPr>
            <a:r>
              <a:rPr b="0" lang="en-GB" sz="1400" spc="-1" strike="noStrike">
                <a:solidFill>
                  <a:srgbClr val="000000"/>
                </a:solidFill>
                <a:latin typeface="Verdana"/>
                <a:ea typeface="MS PGothic"/>
              </a:rPr>
              <a:t>ii d’un </a:t>
            </a:r>
            <a:r>
              <a:rPr b="1" lang="en-GB" sz="1400" spc="-1" strike="noStrike">
                <a:solidFill>
                  <a:srgbClr val="ff0000"/>
                </a:solidFill>
                <a:latin typeface="Verdana"/>
                <a:ea typeface="MS PGothic"/>
              </a:rPr>
              <a:t>mot de passe, d’un code d’accès ou de données informatiques similaires </a:t>
            </a:r>
            <a:r>
              <a:rPr b="0" lang="en-GB" sz="1400" spc="-1" strike="noStrike">
                <a:solidFill>
                  <a:srgbClr val="000000"/>
                </a:solidFill>
                <a:latin typeface="Verdana"/>
                <a:ea typeface="MS PGothic"/>
              </a:rPr>
              <a:t>permettant d’accéder à tout ou partie d’un système informatique, dans l’intention qu’ils </a:t>
            </a:r>
            <a:r>
              <a:rPr b="1" lang="en-GB" sz="1400" spc="-1" strike="noStrike">
                <a:solidFill>
                  <a:srgbClr val="ff0000"/>
                </a:solidFill>
                <a:latin typeface="Verdana"/>
                <a:ea typeface="MS PGothic"/>
              </a:rPr>
              <a:t>soient utilisés afin de commettre l’une ou l’autre des infractions visées par les articles 2 à 5</a:t>
            </a:r>
            <a:r>
              <a:rPr b="0" lang="en-GB" sz="1400" spc="-1" strike="noStrike">
                <a:solidFill>
                  <a:srgbClr val="000000"/>
                </a:solidFill>
                <a:latin typeface="Verdana"/>
                <a:ea typeface="MS PGothic"/>
              </a:rPr>
              <a:t>; et</a:t>
            </a:r>
            <a:endParaRPr b="0" lang="en-GB" sz="1400" spc="-1" strike="noStrike">
              <a:latin typeface="Arial"/>
            </a:endParaRPr>
          </a:p>
        </p:txBody>
      </p:sp>
      <p:sp>
        <p:nvSpPr>
          <p:cNvPr id="618" name="CustomShape 6"/>
          <p:cNvSpPr/>
          <p:nvPr/>
        </p:nvSpPr>
        <p:spPr>
          <a:xfrm>
            <a:off x="4451040" y="1270080"/>
            <a:ext cx="4544640" cy="435924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Criminalisation de: </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Production</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vente</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l’obtention pour utilization</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Importation</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Diffusion (acte actif de transmission à d’autres)</a:t>
            </a:r>
            <a:endParaRPr b="0" lang="en-GB" sz="2000" spc="-1" strike="noStrike">
              <a:latin typeface="Arial"/>
            </a:endParaRPr>
          </a:p>
          <a:p>
            <a:pPr lvl="1" marL="800280" indent="-342720" algn="just">
              <a:lnSpc>
                <a:spcPct val="100000"/>
              </a:lnSpc>
              <a:buClr>
                <a:srgbClr val="000000"/>
              </a:buClr>
              <a:buFont typeface="Wingdings" charset="2"/>
              <a:buChar char=""/>
            </a:pPr>
            <a:r>
              <a:rPr b="0" lang="en-GB" sz="2000" spc="-1" strike="noStrike">
                <a:solidFill>
                  <a:srgbClr val="000000"/>
                </a:solidFill>
                <a:latin typeface="Verdana"/>
                <a:ea typeface="MS PGothic"/>
              </a:rPr>
              <a:t>Mise à disposition de</a:t>
            </a:r>
            <a:endParaRPr b="0" lang="en-GB" sz="2000" spc="-1" strike="noStrike">
              <a:latin typeface="Arial"/>
            </a:endParaRPr>
          </a:p>
          <a:p>
            <a:pPr marL="914400" algn="just">
              <a:lnSpc>
                <a:spcPct val="100000"/>
              </a:lnSpc>
            </a:pPr>
            <a:r>
              <a:rPr b="0" lang="en-GB" sz="2000" spc="-1" strike="noStrike">
                <a:solidFill>
                  <a:srgbClr val="000000"/>
                </a:solidFill>
                <a:latin typeface="Verdana"/>
                <a:ea typeface="MS PGothic"/>
              </a:rPr>
              <a:t>mot  de passe informatique, de code d’accès ou des donnée similaire permettant d’accéder à tout ou partie d’un système informatique</a:t>
            </a:r>
            <a:endParaRPr b="0" lang="en-GB" sz="2000" spc="-1" strike="noStrike">
              <a:latin typeface="Arial"/>
            </a:endParaRPr>
          </a:p>
        </p:txBody>
      </p:sp>
    </p:spTree>
  </p:cSld>
  <mc:AlternateContent>
    <mc:Choice Requires="p14">
      <p:transition spd="slow" p14:dur="2000"/>
    </mc:Choice>
    <mc:Fallback>
      <p:transition spd="slow"/>
    </mc:Fallback>
  </mc:AlternateContent>
</p:sld>
</file>

<file path=ppt/slides/slide6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9" name="CustomShape 1"/>
          <p:cNvSpPr/>
          <p:nvPr/>
        </p:nvSpPr>
        <p:spPr>
          <a:xfrm>
            <a:off x="15480" y="1163520"/>
            <a:ext cx="4484160" cy="5397480"/>
          </a:xfrm>
          <a:prstGeom prst="rect">
            <a:avLst/>
          </a:prstGeom>
          <a:noFill/>
          <a:ln>
            <a:noFill/>
          </a:ln>
        </p:spPr>
        <p:style>
          <a:lnRef idx="0"/>
          <a:fillRef idx="0"/>
          <a:effectRef idx="0"/>
          <a:fontRef idx="minor"/>
        </p:style>
        <p:txBody>
          <a:bodyPr lIns="90000" rIns="90000" tIns="45000" bIns="45000">
            <a:spAutoFit/>
          </a:bodyPr>
          <a:p>
            <a:pPr marL="457200" algn="just">
              <a:lnSpc>
                <a:spcPct val="100000"/>
              </a:lnSpc>
            </a:pPr>
            <a:r>
              <a:rPr b="0" lang="en-GB" sz="1340" spc="-1" strike="noStrike">
                <a:solidFill>
                  <a:srgbClr val="000000"/>
                </a:solidFill>
                <a:latin typeface="Verdana"/>
                <a:ea typeface="MS PGothic"/>
              </a:rPr>
              <a:t>b la </a:t>
            </a:r>
            <a:r>
              <a:rPr b="1" lang="en-GB" sz="1340" spc="-1" strike="noStrike">
                <a:solidFill>
                  <a:srgbClr val="ff0000"/>
                </a:solidFill>
                <a:latin typeface="Verdana"/>
                <a:ea typeface="MS PGothic"/>
              </a:rPr>
              <a:t>possession </a:t>
            </a:r>
            <a:r>
              <a:rPr b="0" lang="en-GB" sz="1340" spc="-1" strike="noStrike">
                <a:solidFill>
                  <a:srgbClr val="000000"/>
                </a:solidFill>
                <a:latin typeface="Verdana"/>
                <a:ea typeface="MS PGothic"/>
              </a:rPr>
              <a:t>d’un élément visé aux paragraphes a.i ou ii ci-dessus, </a:t>
            </a:r>
            <a:r>
              <a:rPr b="1" lang="en-GB" sz="1340" spc="-1" strike="noStrike">
                <a:solidFill>
                  <a:srgbClr val="ff0000"/>
                </a:solidFill>
                <a:latin typeface="Verdana"/>
                <a:ea typeface="MS PGothic"/>
              </a:rPr>
              <a:t>dans l’intention qu’il soit utilisé afin de commettre l’une ou l’autre des infractions visées par les articles 2 à 5</a:t>
            </a:r>
            <a:r>
              <a:rPr b="0" lang="en-GB" sz="1340" spc="-1" strike="noStrike">
                <a:solidFill>
                  <a:srgbClr val="000000"/>
                </a:solidFill>
                <a:latin typeface="Verdana"/>
                <a:ea typeface="MS PGothic"/>
              </a:rPr>
              <a:t>. Une Partie peut exiger en droit interne qu’un </a:t>
            </a:r>
            <a:r>
              <a:rPr b="1" lang="en-GB" sz="1340" spc="-1" strike="noStrike">
                <a:solidFill>
                  <a:srgbClr val="ff0000"/>
                </a:solidFill>
                <a:latin typeface="Verdana"/>
                <a:ea typeface="MS PGothic"/>
              </a:rPr>
              <a:t>certain nombre de ces éléments </a:t>
            </a:r>
            <a:r>
              <a:rPr b="0" lang="en-GB" sz="1340" spc="-1" strike="noStrike">
                <a:solidFill>
                  <a:srgbClr val="000000"/>
                </a:solidFill>
                <a:latin typeface="Verdana"/>
                <a:ea typeface="MS PGothic"/>
              </a:rPr>
              <a:t>soit détenu pour que la responsabilité pénale soit engagée.  </a:t>
            </a:r>
            <a:endParaRPr b="0" lang="en-GB" sz="1340" spc="-1" strike="noStrike">
              <a:latin typeface="Arial"/>
            </a:endParaRPr>
          </a:p>
          <a:p>
            <a:pPr marL="285840" indent="-285480" algn="just">
              <a:lnSpc>
                <a:spcPct val="100000"/>
              </a:lnSpc>
              <a:buClr>
                <a:srgbClr val="000000"/>
              </a:buClr>
              <a:buFont typeface="Wingdings" charset="2"/>
              <a:buChar char=""/>
            </a:pPr>
            <a:r>
              <a:rPr b="0" lang="en-GB" sz="1340" spc="-1" strike="noStrike">
                <a:solidFill>
                  <a:srgbClr val="000000"/>
                </a:solidFill>
                <a:latin typeface="Verdana"/>
                <a:ea typeface="MS PGothic"/>
              </a:rPr>
              <a:t>2 Le présent article ne saurait être interprété comme imposant une responsabilité pénale lorsque la production, la vente, l’obtention pour utilisation, l’importation, la diffusion ou d’autres formes de mise à disposition mentionnées au paragraphe 1 du présent article n’ont pas pour but de commettre une infraction établie conformément aux articles 2 à 5 de la présente Convention, comme dans le cas d’essai autorisé ou de protection d’un système informatique. </a:t>
            </a:r>
            <a:endParaRPr b="0" lang="en-GB" sz="1340" spc="-1" strike="noStrike">
              <a:latin typeface="Arial"/>
            </a:endParaRPr>
          </a:p>
          <a:p>
            <a:pPr marL="285840" indent="-285480" algn="just">
              <a:lnSpc>
                <a:spcPct val="100000"/>
              </a:lnSpc>
              <a:buClr>
                <a:srgbClr val="000000"/>
              </a:buClr>
              <a:buFont typeface="Wingdings" charset="2"/>
              <a:buChar char=""/>
            </a:pPr>
            <a:r>
              <a:rPr b="0" lang="en-GB" sz="1340" spc="-1" strike="noStrike">
                <a:solidFill>
                  <a:srgbClr val="000000"/>
                </a:solidFill>
                <a:latin typeface="Verdana"/>
                <a:ea typeface="MS PGothic"/>
              </a:rPr>
              <a:t>3 Chaque Partie peut se réserver le droit de ne pas appliquer le paragraphe 1 du présent article, à condition que cette réserve ne porte pas sur la vente, la distribution ou toute autre mise à disposition des éléments mentionnés au paragraphe 1.a.ii du présent article.</a:t>
            </a:r>
            <a:endParaRPr b="0" lang="en-GB" sz="1340" spc="-1" strike="noStrike">
              <a:latin typeface="Arial"/>
            </a:endParaRPr>
          </a:p>
        </p:txBody>
      </p:sp>
      <p:sp>
        <p:nvSpPr>
          <p:cNvPr id="620" name="CustomShape 2"/>
          <p:cNvSpPr/>
          <p:nvPr/>
        </p:nvSpPr>
        <p:spPr>
          <a:xfrm>
            <a:off x="4451040" y="1270080"/>
            <a:ext cx="4544640" cy="344196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Possession d’appareils ou de mots de passe dans l’intention de commettre une infraction visée à l’article 2-5 de la Convention de Budapest </a:t>
            </a:r>
            <a:endParaRPr b="0" lang="en-GB" sz="2200" spc="-1" strike="noStrike">
              <a:latin typeface="Arial"/>
            </a:endParaRPr>
          </a:p>
          <a:p>
            <a:pPr algn="just">
              <a:lnSpc>
                <a:spcPct val="100000"/>
              </a:lnSpc>
            </a:pPr>
            <a:endParaRPr b="0" lang="en-GB" sz="2200" spc="-1" strike="noStrike">
              <a:latin typeface="Arial"/>
            </a:endParaRPr>
          </a:p>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Cela pourrait s’appliquer à la possession d’un certain nombre minimal</a:t>
            </a:r>
            <a:endParaRPr b="0" lang="en-GB" sz="2200" spc="-1" strike="noStrike">
              <a:latin typeface="Arial"/>
            </a:endParaRPr>
          </a:p>
        </p:txBody>
      </p:sp>
      <p:sp>
        <p:nvSpPr>
          <p:cNvPr id="621"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2AF99A79-80EC-4F8F-AA52-59DF4C879ADC}"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622"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623"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624" name="CustomShape 6"/>
          <p:cNvSpPr/>
          <p:nvPr/>
        </p:nvSpPr>
        <p:spPr>
          <a:xfrm>
            <a:off x="1395360" y="252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Abus de dispositifs</a:t>
            </a:r>
            <a:endParaRPr b="0" lang="en-GB" sz="3200" spc="-1" strike="noStrike">
              <a:latin typeface="Arial"/>
            </a:endParaRPr>
          </a:p>
        </p:txBody>
      </p:sp>
      <p:pic>
        <p:nvPicPr>
          <p:cNvPr id="625"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6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6" name="CustomShape 1"/>
          <p:cNvSpPr/>
          <p:nvPr/>
        </p:nvSpPr>
        <p:spPr>
          <a:xfrm>
            <a:off x="4451040" y="1270080"/>
            <a:ext cx="4544640" cy="444744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Une conduite ne constitue une infraction que si elle est commise en vue de commettre une infraction établie conformément à l’article 2-5 de la Convention de Budapest </a:t>
            </a:r>
            <a:endParaRPr b="0" lang="en-GB" sz="2200" spc="-1" strike="noStrike">
              <a:latin typeface="Arial"/>
            </a:endParaRPr>
          </a:p>
          <a:p>
            <a:pPr algn="just">
              <a:lnSpc>
                <a:spcPct val="100000"/>
              </a:lnSpc>
            </a:pPr>
            <a:endParaRPr b="0" lang="en-GB" sz="2200" spc="-1" strike="noStrike">
              <a:latin typeface="Arial"/>
            </a:endParaRPr>
          </a:p>
          <a:p>
            <a:pPr marL="343080" indent="-342720" algn="just">
              <a:lnSpc>
                <a:spcPct val="100000"/>
              </a:lnSpc>
              <a:buClr>
                <a:srgbClr val="000000"/>
              </a:buClr>
              <a:buFont typeface="Wingdings" charset="2"/>
              <a:buChar char=""/>
            </a:pPr>
            <a:r>
              <a:rPr b="0" lang="en-GB" sz="2200" spc="-1" strike="noStrike">
                <a:solidFill>
                  <a:srgbClr val="000000"/>
                </a:solidFill>
                <a:latin typeface="Verdana"/>
                <a:ea typeface="MS PGothic"/>
              </a:rPr>
              <a:t>Conduite entreprise pour l’essai autorisé ou la protection d’un système informatique</a:t>
            </a:r>
            <a:endParaRPr b="0" lang="en-GB" sz="2200" spc="-1" strike="noStrike">
              <a:latin typeface="Arial"/>
            </a:endParaRPr>
          </a:p>
          <a:p>
            <a:pPr algn="just">
              <a:lnSpc>
                <a:spcPct val="100000"/>
              </a:lnSpc>
            </a:pPr>
            <a:endParaRPr b="0" lang="en-GB" sz="2200" spc="-1" strike="noStrike">
              <a:latin typeface="Arial"/>
            </a:endParaRPr>
          </a:p>
        </p:txBody>
      </p:sp>
      <p:sp>
        <p:nvSpPr>
          <p:cNvPr id="627" name="CustomShape 2"/>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4D39993F-FA10-4E47-A123-FA97883EB806}"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628"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629"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630" name="CustomShape 5"/>
          <p:cNvSpPr/>
          <p:nvPr/>
        </p:nvSpPr>
        <p:spPr>
          <a:xfrm>
            <a:off x="1344600" y="72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Abus de dispositifs</a:t>
            </a:r>
            <a:endParaRPr b="0" lang="en-GB" sz="3200" spc="-1" strike="noStrike">
              <a:latin typeface="Arial"/>
            </a:endParaRPr>
          </a:p>
        </p:txBody>
      </p:sp>
      <p:pic>
        <p:nvPicPr>
          <p:cNvPr id="631" name="Picture 4" descr=""/>
          <p:cNvPicPr/>
          <p:nvPr/>
        </p:nvPicPr>
        <p:blipFill>
          <a:blip r:embed="rId1"/>
          <a:stretch/>
        </p:blipFill>
        <p:spPr>
          <a:xfrm>
            <a:off x="0" y="-27000"/>
            <a:ext cx="1177560" cy="1079280"/>
          </a:xfrm>
          <a:prstGeom prst="rect">
            <a:avLst/>
          </a:prstGeom>
          <a:ln>
            <a:noFill/>
          </a:ln>
        </p:spPr>
      </p:pic>
      <p:sp>
        <p:nvSpPr>
          <p:cNvPr id="632" name="CustomShape 6"/>
          <p:cNvSpPr/>
          <p:nvPr/>
        </p:nvSpPr>
        <p:spPr>
          <a:xfrm>
            <a:off x="-24480" y="1139760"/>
            <a:ext cx="4484160" cy="5193360"/>
          </a:xfrm>
          <a:prstGeom prst="rect">
            <a:avLst/>
          </a:prstGeom>
          <a:noFill/>
          <a:ln>
            <a:noFill/>
          </a:ln>
        </p:spPr>
        <p:style>
          <a:lnRef idx="0"/>
          <a:fillRef idx="0"/>
          <a:effectRef idx="0"/>
          <a:fontRef idx="minor"/>
        </p:style>
        <p:txBody>
          <a:bodyPr lIns="90000" rIns="90000" tIns="45000" bIns="45000">
            <a:spAutoFit/>
          </a:bodyPr>
          <a:p>
            <a:pPr marL="457200" algn="just">
              <a:lnSpc>
                <a:spcPct val="100000"/>
              </a:lnSpc>
            </a:pPr>
            <a:r>
              <a:rPr b="0" lang="en-GB" sz="1340" spc="-1" strike="noStrike">
                <a:solidFill>
                  <a:srgbClr val="000000"/>
                </a:solidFill>
                <a:latin typeface="Verdana"/>
                <a:ea typeface="MS PGothic"/>
              </a:rPr>
              <a:t>b la possession d’un élément visé aux paragraphes a.i ou ii ci-dessus, dans l’intention qu’il soit utilisé afin de commettre l’une ou l’autre des infractions visées par les articles 2 à 5. Une Partie peut exiger en droit interne qu’un certain nombre de ces éléments soit détenu pour que la responsabilité pénale soit engagée.  </a:t>
            </a:r>
            <a:endParaRPr b="0" lang="en-GB" sz="1340" spc="-1" strike="noStrike">
              <a:latin typeface="Arial"/>
            </a:endParaRPr>
          </a:p>
          <a:p>
            <a:pPr marL="285840" indent="-285480" algn="just">
              <a:lnSpc>
                <a:spcPct val="100000"/>
              </a:lnSpc>
              <a:buClr>
                <a:srgbClr val="000000"/>
              </a:buClr>
              <a:buFont typeface="Wingdings" charset="2"/>
              <a:buChar char=""/>
            </a:pPr>
            <a:r>
              <a:rPr b="0" lang="en-GB" sz="1340" spc="-1" strike="noStrike">
                <a:solidFill>
                  <a:srgbClr val="000000"/>
                </a:solidFill>
                <a:latin typeface="Verdana"/>
                <a:ea typeface="MS PGothic"/>
              </a:rPr>
              <a:t>2 Le présent article ne saurait être interprété comme imposant une responsabilité pénale lorsque la production, la vente, l’obtention pour utilisation, l’importation, la diffusion ou d’autres formes de mise à disposition mentionnées au paragraphe 1 du présent article </a:t>
            </a:r>
            <a:r>
              <a:rPr b="1" lang="en-GB" sz="1340" spc="-1" strike="noStrike">
                <a:solidFill>
                  <a:srgbClr val="ff0000"/>
                </a:solidFill>
                <a:latin typeface="Verdana"/>
                <a:ea typeface="MS PGothic"/>
              </a:rPr>
              <a:t>n’ont pas pour but de commettre une infraction</a:t>
            </a:r>
            <a:r>
              <a:rPr b="0" lang="en-GB" sz="1340" spc="-1" strike="noStrike">
                <a:solidFill>
                  <a:srgbClr val="000000"/>
                </a:solidFill>
                <a:latin typeface="Verdana"/>
                <a:ea typeface="MS PGothic"/>
              </a:rPr>
              <a:t> établie conformément aux articles 2 à 5 de la présente Convention, comme dans le cas d’</a:t>
            </a:r>
            <a:r>
              <a:rPr b="1" lang="en-GB" sz="1340" spc="-1" strike="noStrike">
                <a:solidFill>
                  <a:srgbClr val="ff0000"/>
                </a:solidFill>
                <a:latin typeface="Verdana"/>
                <a:ea typeface="MS PGothic"/>
              </a:rPr>
              <a:t>essai autorisé ou de protection</a:t>
            </a:r>
            <a:r>
              <a:rPr b="0" lang="en-GB" sz="1340" spc="-1" strike="noStrike">
                <a:solidFill>
                  <a:srgbClr val="000000"/>
                </a:solidFill>
                <a:latin typeface="Verdana"/>
                <a:ea typeface="MS PGothic"/>
              </a:rPr>
              <a:t> d’un système informatique. </a:t>
            </a:r>
            <a:endParaRPr b="0" lang="en-GB" sz="1340" spc="-1" strike="noStrike">
              <a:latin typeface="Arial"/>
            </a:endParaRPr>
          </a:p>
          <a:p>
            <a:pPr marL="285840" indent="-285480" algn="just">
              <a:lnSpc>
                <a:spcPct val="100000"/>
              </a:lnSpc>
              <a:buClr>
                <a:srgbClr val="000000"/>
              </a:buClr>
              <a:buFont typeface="Wingdings" charset="2"/>
              <a:buChar char=""/>
            </a:pPr>
            <a:r>
              <a:rPr b="0" lang="en-GB" sz="1340" spc="-1" strike="noStrike">
                <a:solidFill>
                  <a:srgbClr val="000000"/>
                </a:solidFill>
                <a:latin typeface="Verdana"/>
                <a:ea typeface="MS PGothic"/>
              </a:rPr>
              <a:t>3 Chaque Partie peut se réserver le droit de ne pas appliquer le paragraphe 1 du présent article, à condition que cette réserve ne porte pas sur la vente, la distribution ou toute autre mise à disposition des éléments mentionnés au paragraphe 1.a.ii du présent article.</a:t>
            </a:r>
            <a:endParaRPr b="0" lang="en-GB" sz="1340" spc="-1" strike="noStrike">
              <a:latin typeface="Arial"/>
            </a:endParaRPr>
          </a:p>
        </p:txBody>
      </p:sp>
    </p:spTree>
  </p:cSld>
  <mc:AlternateContent>
    <mc:Choice Requires="p14">
      <p:transition spd="slow" p14:dur="2000"/>
    </mc:Choice>
    <mc:Fallback>
      <p:transition spd="slow"/>
    </mc:Fallback>
  </mc:AlternateContent>
</p:sld>
</file>

<file path=ppt/slides/slide6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33" name="CustomShape 1"/>
          <p:cNvSpPr/>
          <p:nvPr/>
        </p:nvSpPr>
        <p:spPr>
          <a:xfrm>
            <a:off x="0" y="0"/>
            <a:ext cx="9143640" cy="360"/>
          </a:xfrm>
          <a:prstGeom prst="rect">
            <a:avLst/>
          </a:prstGeom>
          <a:noFill/>
          <a:ln>
            <a:noFill/>
          </a:ln>
        </p:spPr>
        <p:style>
          <a:lnRef idx="0"/>
          <a:fillRef idx="0"/>
          <a:effectRef idx="0"/>
          <a:fontRef idx="minor"/>
        </p:style>
      </p:sp>
      <p:sp>
        <p:nvSpPr>
          <p:cNvPr id="634"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635"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MS PGothic"/>
              </a:rPr>
              <a:t>Objectifs de la session</a:t>
            </a:r>
            <a:endParaRPr b="0" lang="en-GB" sz="3200" spc="-1" strike="noStrike">
              <a:latin typeface="Arial"/>
            </a:endParaRPr>
          </a:p>
        </p:txBody>
      </p:sp>
      <p:pic>
        <p:nvPicPr>
          <p:cNvPr id="636" name="Picture 4" descr=""/>
          <p:cNvPicPr/>
          <p:nvPr/>
        </p:nvPicPr>
        <p:blipFill>
          <a:blip r:embed="rId1"/>
          <a:stretch/>
        </p:blipFill>
        <p:spPr>
          <a:xfrm>
            <a:off x="0" y="-27000"/>
            <a:ext cx="1177560" cy="1079280"/>
          </a:xfrm>
          <a:prstGeom prst="rect">
            <a:avLst/>
          </a:prstGeom>
          <a:ln>
            <a:noFill/>
          </a:ln>
        </p:spPr>
      </p:pic>
      <p:sp>
        <p:nvSpPr>
          <p:cNvPr id="637"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638" name="CustomShape 5"/>
          <p:cNvSpPr/>
          <p:nvPr/>
        </p:nvSpPr>
        <p:spPr>
          <a:xfrm>
            <a:off x="7920" y="6581160"/>
            <a:ext cx="924408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MS PGothic"/>
              </a:rPr>
              <a:t>www.coe.int/cybercrime</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endParaRPr b="0" lang="en-GB" sz="1200" spc="-1" strike="noStrike">
              <a:latin typeface="Arial"/>
            </a:endParaRPr>
          </a:p>
        </p:txBody>
      </p:sp>
      <p:sp>
        <p:nvSpPr>
          <p:cNvPr id="639" name="TextShape 6"/>
          <p:cNvSpPr txBox="1"/>
          <p:nvPr/>
        </p:nvSpPr>
        <p:spPr>
          <a:xfrm>
            <a:off x="323640" y="1340640"/>
            <a:ext cx="8712000" cy="5239800"/>
          </a:xfrm>
          <a:prstGeom prst="rect">
            <a:avLst/>
          </a:prstGeom>
          <a:noFill/>
          <a:ln>
            <a:noFill/>
          </a:ln>
        </p:spPr>
        <p:txBody>
          <a:bodyPr>
            <a:normAutofit fontScale="73000"/>
          </a:bodyPr>
          <a:p>
            <a:pPr algn="just">
              <a:lnSpc>
                <a:spcPct val="100000"/>
              </a:lnSpc>
              <a:spcBef>
                <a:spcPts val="641"/>
              </a:spcBef>
            </a:pPr>
            <a:r>
              <a:rPr b="0" lang="en-US" sz="3200" spc="-1" strike="noStrike">
                <a:solidFill>
                  <a:srgbClr val="000000"/>
                </a:solidFill>
                <a:latin typeface="Verdana"/>
                <a:ea typeface="Verdana"/>
              </a:rPr>
              <a:t>À la fin de la session, les délégués pourront</a:t>
            </a:r>
            <a:endParaRPr b="0" lang="en-US" sz="3200" spc="-1" strike="noStrike">
              <a:solidFill>
                <a:srgbClr val="000000"/>
              </a:solidFill>
              <a:latin typeface="Verdana"/>
            </a:endParaRPr>
          </a:p>
          <a:p>
            <a:pPr marL="343080" indent="-342720" algn="just">
              <a:lnSpc>
                <a:spcPct val="100000"/>
              </a:lnSpc>
              <a:spcBef>
                <a:spcPts val="641"/>
              </a:spcBef>
              <a:buClr>
                <a:srgbClr val="000000"/>
              </a:buClr>
              <a:buFont typeface="Arial"/>
              <a:buChar char="•"/>
            </a:pPr>
            <a:r>
              <a:rPr b="0" lang="en-US" sz="3200" spc="-1" strike="noStrike">
                <a:solidFill>
                  <a:srgbClr val="000000"/>
                </a:solidFill>
                <a:latin typeface="Verdana"/>
                <a:ea typeface="Verdana"/>
              </a:rPr>
              <a:t>Comprendre la signification de termes fondamentaux tels que données informatiques, système informatique, données relatives au trafic et fournisseur de services</a:t>
            </a:r>
            <a:endParaRPr b="0" lang="en-US" sz="3200" spc="-1" strike="noStrike">
              <a:solidFill>
                <a:srgbClr val="000000"/>
              </a:solidFill>
              <a:latin typeface="Verdana"/>
            </a:endParaRPr>
          </a:p>
          <a:p>
            <a:pPr marL="343080" indent="-342720" algn="just">
              <a:lnSpc>
                <a:spcPct val="100000"/>
              </a:lnSpc>
              <a:spcBef>
                <a:spcPts val="641"/>
              </a:spcBef>
              <a:buClr>
                <a:srgbClr val="000000"/>
              </a:buClr>
              <a:buFont typeface="Arial"/>
              <a:buChar char="•"/>
            </a:pPr>
            <a:r>
              <a:rPr b="0" lang="en-US" sz="3200" spc="-1" strike="noStrike">
                <a:solidFill>
                  <a:srgbClr val="000000"/>
                </a:solidFill>
                <a:latin typeface="Verdana"/>
                <a:ea typeface="Verdana"/>
              </a:rPr>
              <a:t>Identifier les éléments qui constituent l'infraction d’:</a:t>
            </a:r>
            <a:endParaRPr b="0" lang="en-US" sz="3200" spc="-1" strike="noStrike">
              <a:solidFill>
                <a:srgbClr val="000000"/>
              </a:solidFill>
              <a:latin typeface="Verdana"/>
            </a:endParaRPr>
          </a:p>
          <a:p>
            <a:pPr lvl="1" marL="743040" indent="-285480" algn="just">
              <a:lnSpc>
                <a:spcPct val="100000"/>
              </a:lnSpc>
              <a:spcBef>
                <a:spcPts val="439"/>
              </a:spcBef>
              <a:buClr>
                <a:srgbClr val="000000"/>
              </a:buClr>
              <a:buFont typeface="Arial"/>
              <a:buChar char="–"/>
            </a:pPr>
            <a:r>
              <a:rPr b="0" lang="en-US" sz="2200" spc="-1" strike="noStrike">
                <a:solidFill>
                  <a:srgbClr val="000000"/>
                </a:solidFill>
                <a:latin typeface="Verdana"/>
                <a:ea typeface="Verdana"/>
              </a:rPr>
              <a:t>Accès illégal</a:t>
            </a:r>
            <a:endParaRPr b="0" lang="en-US" sz="2200" spc="-1" strike="noStrike">
              <a:solidFill>
                <a:srgbClr val="000000"/>
              </a:solidFill>
              <a:latin typeface="Verdana"/>
            </a:endParaRPr>
          </a:p>
          <a:p>
            <a:pPr lvl="1" marL="743040" indent="-285480" algn="just">
              <a:lnSpc>
                <a:spcPct val="100000"/>
              </a:lnSpc>
              <a:spcBef>
                <a:spcPts val="439"/>
              </a:spcBef>
              <a:buClr>
                <a:srgbClr val="000000"/>
              </a:buClr>
              <a:buFont typeface="Arial"/>
              <a:buChar char="–"/>
            </a:pPr>
            <a:r>
              <a:rPr b="0" lang="en-US" sz="2200" spc="-1" strike="noStrike">
                <a:solidFill>
                  <a:srgbClr val="000000"/>
                </a:solidFill>
                <a:latin typeface="Verdana"/>
                <a:ea typeface="Verdana"/>
              </a:rPr>
              <a:t>Interception illégale</a:t>
            </a:r>
            <a:endParaRPr b="0" lang="en-US" sz="2200" spc="-1" strike="noStrike">
              <a:solidFill>
                <a:srgbClr val="000000"/>
              </a:solidFill>
              <a:latin typeface="Verdana"/>
            </a:endParaRPr>
          </a:p>
          <a:p>
            <a:pPr lvl="1" marL="743040" indent="-285480" algn="just">
              <a:lnSpc>
                <a:spcPct val="100000"/>
              </a:lnSpc>
              <a:spcBef>
                <a:spcPts val="439"/>
              </a:spcBef>
              <a:buClr>
                <a:srgbClr val="000000"/>
              </a:buClr>
              <a:buFont typeface="Arial"/>
              <a:buChar char="–"/>
            </a:pPr>
            <a:r>
              <a:rPr b="0" lang="en-US" sz="2200" spc="-1" strike="noStrike">
                <a:solidFill>
                  <a:srgbClr val="000000"/>
                </a:solidFill>
                <a:latin typeface="Verdana"/>
                <a:ea typeface="Verdana"/>
              </a:rPr>
              <a:t>Atteinte à l’intégrité des données </a:t>
            </a:r>
            <a:endParaRPr b="0" lang="en-US" sz="2200" spc="-1" strike="noStrike">
              <a:solidFill>
                <a:srgbClr val="000000"/>
              </a:solidFill>
              <a:latin typeface="Verdana"/>
            </a:endParaRPr>
          </a:p>
          <a:p>
            <a:pPr lvl="1" marL="743040" indent="-285480" algn="just">
              <a:lnSpc>
                <a:spcPct val="100000"/>
              </a:lnSpc>
              <a:spcBef>
                <a:spcPts val="439"/>
              </a:spcBef>
              <a:buClr>
                <a:srgbClr val="000000"/>
              </a:buClr>
              <a:buFont typeface="Arial"/>
              <a:buChar char="–"/>
            </a:pPr>
            <a:r>
              <a:rPr b="0" lang="en-US" sz="2200" spc="-1" strike="noStrike">
                <a:solidFill>
                  <a:srgbClr val="000000"/>
                </a:solidFill>
                <a:latin typeface="Verdana"/>
                <a:ea typeface="Verdana"/>
              </a:rPr>
              <a:t>Atteinte à l’intégrité du système </a:t>
            </a:r>
            <a:endParaRPr b="0" lang="en-US" sz="2200" spc="-1" strike="noStrike">
              <a:solidFill>
                <a:srgbClr val="000000"/>
              </a:solidFill>
              <a:latin typeface="Verdana"/>
            </a:endParaRPr>
          </a:p>
          <a:p>
            <a:pPr lvl="1" marL="743040" indent="-285480" algn="just">
              <a:lnSpc>
                <a:spcPct val="100000"/>
              </a:lnSpc>
              <a:spcBef>
                <a:spcPts val="439"/>
              </a:spcBef>
              <a:buClr>
                <a:srgbClr val="000000"/>
              </a:buClr>
              <a:buFont typeface="Arial"/>
              <a:buChar char="–"/>
            </a:pPr>
            <a:r>
              <a:rPr b="0" lang="en-US" sz="2200" spc="-1" strike="noStrike">
                <a:solidFill>
                  <a:srgbClr val="000000"/>
                </a:solidFill>
                <a:latin typeface="Verdana"/>
                <a:ea typeface="Verdana"/>
              </a:rPr>
              <a:t>Abus de dispositifs</a:t>
            </a:r>
            <a:endParaRPr b="0" lang="en-US" sz="2200" spc="-1" strike="noStrike">
              <a:solidFill>
                <a:srgbClr val="000000"/>
              </a:solidFill>
              <a:latin typeface="Verdana"/>
            </a:endParaRPr>
          </a:p>
        </p:txBody>
      </p:sp>
    </p:spTree>
  </p:cSld>
  <mc:AlternateContent>
    <mc:Choice Requires="p14">
      <p:transition spd="slow" p14:dur="2000"/>
    </mc:Choice>
    <mc:Fallback>
      <p:transition spd="slow"/>
    </mc:Fallback>
  </mc:AlternateContent>
</p:sld>
</file>

<file path=ppt/slides/slide6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40" name="CustomShape 1"/>
          <p:cNvSpPr/>
          <p:nvPr/>
        </p:nvSpPr>
        <p:spPr>
          <a:xfrm>
            <a:off x="0" y="0"/>
            <a:ext cx="9143640" cy="360"/>
          </a:xfrm>
          <a:prstGeom prst="rect">
            <a:avLst/>
          </a:prstGeom>
          <a:noFill/>
          <a:ln>
            <a:noFill/>
          </a:ln>
        </p:spPr>
        <p:style>
          <a:lnRef idx="0"/>
          <a:fillRef idx="0"/>
          <a:effectRef idx="0"/>
          <a:fontRef idx="minor"/>
        </p:style>
      </p:sp>
      <p:sp>
        <p:nvSpPr>
          <p:cNvPr id="641"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642" name="Picture 4" descr=""/>
          <p:cNvPicPr/>
          <p:nvPr/>
        </p:nvPicPr>
        <p:blipFill>
          <a:blip r:embed="rId1"/>
          <a:stretch/>
        </p:blipFill>
        <p:spPr>
          <a:xfrm>
            <a:off x="-9360" y="-22320"/>
            <a:ext cx="1321920" cy="1079280"/>
          </a:xfrm>
          <a:prstGeom prst="rect">
            <a:avLst/>
          </a:prstGeom>
          <a:ln>
            <a:noFill/>
          </a:ln>
        </p:spPr>
      </p:pic>
      <p:sp>
        <p:nvSpPr>
          <p:cNvPr id="643" name="CustomShape 3"/>
          <p:cNvSpPr/>
          <p:nvPr/>
        </p:nvSpPr>
        <p:spPr>
          <a:xfrm>
            <a:off x="1258920" y="-33480"/>
            <a:ext cx="4105080" cy="10645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3200" spc="-1" strike="noStrike">
                <a:solidFill>
                  <a:srgbClr val="ffffff"/>
                </a:solidFill>
                <a:latin typeface="Arial Narrow"/>
                <a:ea typeface="MS PGothic"/>
              </a:rPr>
              <a:t>GLACY+ </a:t>
            </a:r>
            <a:endParaRPr b="0" lang="en-GB" sz="3200" spc="-1" strike="noStrike">
              <a:latin typeface="Arial"/>
            </a:endParaRPr>
          </a:p>
          <a:p>
            <a:pPr>
              <a:lnSpc>
                <a:spcPct val="100000"/>
              </a:lnSpc>
            </a:pPr>
            <a:r>
              <a:rPr b="1" lang="en-GB" sz="1600" spc="-1" strike="noStrike">
                <a:solidFill>
                  <a:srgbClr val="ffffff"/>
                </a:solidFill>
                <a:latin typeface="Arial Narrow"/>
                <a:ea typeface="MS PGothic"/>
              </a:rPr>
              <a:t>Global Action on Cybercrime Extended</a:t>
            </a:r>
            <a:endParaRPr b="0" lang="en-GB" sz="1600" spc="-1" strike="noStrike">
              <a:latin typeface="Arial"/>
            </a:endParaRPr>
          </a:p>
          <a:p>
            <a:pPr>
              <a:lnSpc>
                <a:spcPct val="100000"/>
              </a:lnSpc>
            </a:pPr>
            <a:r>
              <a:rPr b="1" lang="en-GB" sz="1600" spc="-1" strike="noStrike">
                <a:solidFill>
                  <a:srgbClr val="ffffff"/>
                </a:solidFill>
                <a:latin typeface="Arial Narrow"/>
                <a:ea typeface="MS PGothic"/>
              </a:rPr>
              <a:t>Action globale sur la cybercriminalité elargie</a:t>
            </a:r>
            <a:endParaRPr b="0" lang="en-GB" sz="1600" spc="-1" strike="noStrike">
              <a:latin typeface="Arial"/>
            </a:endParaRPr>
          </a:p>
        </p:txBody>
      </p:sp>
      <p:pic>
        <p:nvPicPr>
          <p:cNvPr id="644" name="Picture 8" descr=""/>
          <p:cNvPicPr/>
          <p:nvPr/>
        </p:nvPicPr>
        <p:blipFill>
          <a:blip r:embed="rId2"/>
          <a:stretch/>
        </p:blipFill>
        <p:spPr>
          <a:xfrm>
            <a:off x="4876920" y="189000"/>
            <a:ext cx="4087440" cy="711000"/>
          </a:xfrm>
          <a:prstGeom prst="rect">
            <a:avLst/>
          </a:prstGeom>
          <a:ln>
            <a:noFill/>
          </a:ln>
        </p:spPr>
      </p:pic>
      <p:sp>
        <p:nvSpPr>
          <p:cNvPr id="645" name="CustomShape 4"/>
          <p:cNvSpPr/>
          <p:nvPr/>
        </p:nvSpPr>
        <p:spPr>
          <a:xfrm>
            <a:off x="-34920" y="6588000"/>
            <a:ext cx="9214920" cy="29664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646" name="CustomShape 5"/>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MS PGothic"/>
              </a:rPr>
              <a:t>www.coe.int/cybercrime</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 </a:t>
            </a:r>
            <a:fld id="{2AA69EF0-3ADB-41FD-816A-4A15C63BF050}" type="slidenum">
              <a:rPr b="1" lang="en-GB" sz="1200" spc="-1" strike="noStrike">
                <a:solidFill>
                  <a:srgbClr val="ffffff"/>
                </a:solidFill>
                <a:latin typeface="Verdana"/>
                <a:ea typeface="MS PGothic"/>
              </a:rPr>
              <a:t>&lt;number&gt;</a:t>
            </a:fld>
            <a:r>
              <a:rPr b="1" lang="en-GB" sz="1200" spc="-1" strike="noStrike">
                <a:solidFill>
                  <a:srgbClr val="ffffff"/>
                </a:solidFill>
                <a:latin typeface="Verdana"/>
                <a:ea typeface="MS PGothic"/>
              </a:rPr>
              <a:t> -</a:t>
            </a:r>
            <a:endParaRPr b="0" lang="en-GB" sz="1200" spc="-1" strike="noStrike">
              <a:latin typeface="Arial"/>
            </a:endParaRPr>
          </a:p>
        </p:txBody>
      </p:sp>
      <p:sp>
        <p:nvSpPr>
          <p:cNvPr id="647" name="CustomShape 6"/>
          <p:cNvSpPr/>
          <p:nvPr/>
        </p:nvSpPr>
        <p:spPr>
          <a:xfrm>
            <a:off x="290520" y="2352600"/>
            <a:ext cx="8598960" cy="37126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3600" spc="-1" strike="noStrike">
                <a:solidFill>
                  <a:srgbClr val="000000"/>
                </a:solidFill>
                <a:latin typeface="Verdana"/>
                <a:ea typeface="MS PGothic"/>
              </a:rPr>
              <a:t>MERCI</a:t>
            </a: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r>
              <a:rPr b="1" lang="en-GB" sz="1800" spc="-1" strike="noStrike">
                <a:solidFill>
                  <a:srgbClr val="000000"/>
                </a:solidFill>
                <a:latin typeface="Verdana"/>
                <a:ea typeface="MS PGothic"/>
              </a:rPr>
              <a:t>Xxxxx XXXXXXXX</a:t>
            </a:r>
            <a:endParaRPr b="0" lang="en-GB" sz="1800" spc="-1" strike="noStrike">
              <a:latin typeface="Arial"/>
            </a:endParaRPr>
          </a:p>
          <a:p>
            <a:pPr algn="ctr">
              <a:lnSpc>
                <a:spcPct val="100000"/>
              </a:lnSpc>
            </a:pPr>
            <a:endParaRPr b="0" lang="en-GB" sz="1800" spc="-1" strike="noStrike">
              <a:latin typeface="Arial"/>
            </a:endParaRPr>
          </a:p>
          <a:p>
            <a:pPr algn="ctr">
              <a:lnSpc>
                <a:spcPct val="100000"/>
              </a:lnSpc>
            </a:pPr>
            <a:r>
              <a:rPr b="0" i="1" lang="en-GB" sz="1400" spc="-1" strike="noStrike">
                <a:solidFill>
                  <a:srgbClr val="000000"/>
                </a:solidFill>
                <a:latin typeface="Verdana"/>
                <a:ea typeface="MS PGothic"/>
              </a:rPr>
              <a:t>Conseil de l’Europe</a:t>
            </a:r>
            <a:endParaRPr b="0" lang="en-GB" sz="1400" spc="-1" strike="noStrike">
              <a:latin typeface="Arial"/>
            </a:endParaRPr>
          </a:p>
          <a:p>
            <a:pPr algn="ctr">
              <a:lnSpc>
                <a:spcPct val="100000"/>
              </a:lnSpc>
            </a:pPr>
            <a:endParaRPr b="0" lang="en-GB" sz="1400" spc="-1" strike="noStrike">
              <a:latin typeface="Arial"/>
            </a:endParaRPr>
          </a:p>
          <a:p>
            <a:pPr algn="ctr">
              <a:lnSpc>
                <a:spcPct val="100000"/>
              </a:lnSpc>
            </a:pPr>
            <a:r>
              <a:rPr b="1" lang="en-GB" sz="1200" spc="-1" strike="noStrike">
                <a:solidFill>
                  <a:srgbClr val="2f618f"/>
                </a:solidFill>
                <a:latin typeface="Verdana"/>
                <a:ea typeface="MS PGothic"/>
              </a:rPr>
              <a:t>email</a:t>
            </a:r>
            <a:endParaRPr b="0" lang="en-GB" sz="1200" spc="-1" strike="noStrike">
              <a:latin typeface="Arial"/>
            </a:endParaRPr>
          </a:p>
          <a:p>
            <a:pPr algn="ctr">
              <a:lnSpc>
                <a:spcPct val="100000"/>
              </a:lnSpc>
            </a:pPr>
            <a:endParaRPr b="0" lang="en-GB" sz="1200" spc="-1" strike="noStrike">
              <a:latin typeface="Arial"/>
            </a:endParaRPr>
          </a:p>
          <a:p>
            <a:pPr algn="ctr">
              <a:lnSpc>
                <a:spcPct val="100000"/>
              </a:lnSpc>
            </a:pPr>
            <a:endParaRPr b="0" lang="en-GB" sz="1200" spc="-1" strike="noStrike">
              <a:latin typeface="Arial"/>
            </a:endParaRPr>
          </a:p>
          <a:p>
            <a:pPr algn="ctr">
              <a:lnSpc>
                <a:spcPct val="100000"/>
              </a:lnSpc>
            </a:pPr>
            <a:endParaRPr b="0" lang="en-GB" sz="1200" spc="-1" strike="noStrike">
              <a:latin typeface="Arial"/>
            </a:endParaRPr>
          </a:p>
          <a:p>
            <a:pPr algn="ctr">
              <a:lnSpc>
                <a:spcPct val="100000"/>
              </a:lnSpc>
            </a:pPr>
            <a:r>
              <a:rPr b="1" lang="en-GB" sz="1600" spc="-1" strike="noStrike">
                <a:solidFill>
                  <a:srgbClr val="000000"/>
                </a:solidFill>
                <a:latin typeface="Verdana"/>
                <a:ea typeface="MS PGothic"/>
              </a:rPr>
              <a:t>DD Mois AAAA</a:t>
            </a:r>
            <a:endParaRPr b="0" lang="en-GB" sz="1600" spc="-1" strike="noStrike">
              <a:latin typeface="Arial"/>
            </a:endParaRPr>
          </a:p>
        </p:txBody>
      </p:sp>
      <p:sp>
        <p:nvSpPr>
          <p:cNvPr id="648" name="CustomShape 7"/>
          <p:cNvSpPr/>
          <p:nvPr/>
        </p:nvSpPr>
        <p:spPr>
          <a:xfrm>
            <a:off x="365040" y="1177560"/>
            <a:ext cx="8598960" cy="5166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1400" spc="-1" strike="noStrike">
                <a:solidFill>
                  <a:srgbClr val="000000"/>
                </a:solidFill>
                <a:latin typeface="Verdana"/>
                <a:ea typeface="MS PGothic"/>
              </a:rPr>
              <a:t>Cours introductif de formation judiciaire sur la cybercriminalité et les preuves électroniques</a:t>
            </a:r>
            <a:endParaRPr b="0" lang="en-GB" sz="14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3"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14"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15"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Données informatiques</a:t>
            </a:r>
            <a:endParaRPr b="0" lang="en-GB" sz="3200" spc="-1" strike="noStrike">
              <a:latin typeface="Arial"/>
            </a:endParaRPr>
          </a:p>
        </p:txBody>
      </p:sp>
      <p:pic>
        <p:nvPicPr>
          <p:cNvPr id="216" name="Picture 4" descr=""/>
          <p:cNvPicPr/>
          <p:nvPr/>
        </p:nvPicPr>
        <p:blipFill>
          <a:blip r:embed="rId1"/>
          <a:stretch/>
        </p:blipFill>
        <p:spPr>
          <a:xfrm>
            <a:off x="0" y="-27000"/>
            <a:ext cx="1177560" cy="1079280"/>
          </a:xfrm>
          <a:prstGeom prst="rect">
            <a:avLst/>
          </a:prstGeom>
          <a:ln>
            <a:noFill/>
          </a:ln>
        </p:spPr>
      </p:pic>
      <p:sp>
        <p:nvSpPr>
          <p:cNvPr id="217" name="CustomShape 4"/>
          <p:cNvSpPr/>
          <p:nvPr/>
        </p:nvSpPr>
        <p:spPr>
          <a:xfrm>
            <a:off x="4410360" y="1463400"/>
            <a:ext cx="4518360" cy="466416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Les données informatiques sont toutes les données qui se présentent sous une forme qui peut être directement traitée par un système informatique</a:t>
            </a:r>
            <a:endParaRPr b="0" lang="en-GB" sz="2000" spc="-1" strike="noStrike">
              <a:latin typeface="Arial"/>
            </a:endParaRPr>
          </a:p>
          <a:p>
            <a:pPr algn="just">
              <a:lnSpc>
                <a:spcPct val="100000"/>
              </a:lnSpc>
            </a:pP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Les données informatiques pouvant être traitées automatiquement peuvent être la cible des infractions pénales définies dans la convention de Budapest ou faire l'objet de l'application des mesures d'enquête définies par la convention de Budapest</a:t>
            </a:r>
            <a:endParaRPr b="0" lang="en-GB" sz="2000" spc="-1" strike="noStrike">
              <a:latin typeface="Arial"/>
            </a:endParaRPr>
          </a:p>
        </p:txBody>
      </p:sp>
      <p:sp>
        <p:nvSpPr>
          <p:cNvPr id="218" name="CustomShape 5"/>
          <p:cNvSpPr/>
          <p:nvPr/>
        </p:nvSpPr>
        <p:spPr>
          <a:xfrm>
            <a:off x="213120" y="1780200"/>
            <a:ext cx="3985560" cy="344448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"données informatiques" : toute représentation de faits, d'informations ou de concepts sous une forme qui se prête à un traitement  informatique, y compris un programme de nature à faire en sorte qu'un système informatique exécute une fonction ;</a:t>
            </a:r>
            <a:endParaRPr b="0" lang="en-GB" sz="2000" spc="-1" strike="noStrike">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9"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20"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21"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Fournisseur de services</a:t>
            </a:r>
            <a:endParaRPr b="0" lang="en-GB" sz="3200" spc="-1" strike="noStrike">
              <a:latin typeface="Arial"/>
            </a:endParaRPr>
          </a:p>
        </p:txBody>
      </p:sp>
      <p:pic>
        <p:nvPicPr>
          <p:cNvPr id="222" name="Picture 4" descr=""/>
          <p:cNvPicPr/>
          <p:nvPr/>
        </p:nvPicPr>
        <p:blipFill>
          <a:blip r:embed="rId1"/>
          <a:stretch/>
        </p:blipFill>
        <p:spPr>
          <a:xfrm>
            <a:off x="0" y="-27000"/>
            <a:ext cx="1177560" cy="1079280"/>
          </a:xfrm>
          <a:prstGeom prst="rect">
            <a:avLst/>
          </a:prstGeom>
          <a:ln>
            <a:noFill/>
          </a:ln>
        </p:spPr>
      </p:pic>
      <p:sp>
        <p:nvSpPr>
          <p:cNvPr id="223" name="CustomShape 4"/>
          <p:cNvSpPr/>
          <p:nvPr/>
        </p:nvSpPr>
        <p:spPr>
          <a:xfrm>
            <a:off x="4378680" y="1314000"/>
            <a:ext cx="4518360" cy="5117760"/>
          </a:xfrm>
          <a:prstGeom prst="rect">
            <a:avLst/>
          </a:prstGeom>
          <a:noFill/>
          <a:ln>
            <a:noFill/>
          </a:ln>
        </p:spPr>
        <p:style>
          <a:lnRef idx="0"/>
          <a:fillRef idx="0"/>
          <a:effectRef idx="0"/>
          <a:fontRef idx="minor"/>
        </p:style>
        <p:txBody>
          <a:bodyPr lIns="90000" rIns="90000" tIns="45000" bIns="45000">
            <a:spAutoFit/>
          </a:bodyPr>
          <a:p>
            <a:pPr marL="343080" indent="-342720">
              <a:lnSpc>
                <a:spcPct val="100000"/>
              </a:lnSpc>
              <a:buClr>
                <a:srgbClr val="000000"/>
              </a:buClr>
              <a:buFont typeface="Wingdings" charset="2"/>
              <a:buChar char=""/>
            </a:pPr>
            <a:r>
              <a:rPr b="0" lang="en-GB" sz="2200" spc="-1" strike="noStrike">
                <a:solidFill>
                  <a:srgbClr val="000000"/>
                </a:solidFill>
                <a:latin typeface="Verdana"/>
                <a:ea typeface="Verdana"/>
              </a:rPr>
              <a:t>Oui :</a:t>
            </a:r>
            <a:endParaRPr b="0" lang="en-GB" sz="2200" spc="-1" strike="noStrike">
              <a:latin typeface="Arial"/>
            </a:endParaRPr>
          </a:p>
          <a:p>
            <a:pPr marL="343080" indent="-342720">
              <a:lnSpc>
                <a:spcPct val="100000"/>
              </a:lnSpc>
              <a:buClr>
                <a:srgbClr val="000000"/>
              </a:buClr>
              <a:buFont typeface="Wingdings" charset="2"/>
              <a:buChar char=""/>
            </a:pPr>
            <a:r>
              <a:rPr b="0" lang="en-GB" sz="2200" spc="-1" strike="noStrike">
                <a:solidFill>
                  <a:srgbClr val="000000"/>
                </a:solidFill>
                <a:latin typeface="Verdana"/>
                <a:ea typeface="Verdana"/>
              </a:rPr>
              <a:t>services de communication ou de traitement de données connexes (par exemple, fournisseurs d'hébergement et de mise en cache)</a:t>
            </a:r>
            <a:endParaRPr b="0" lang="en-GB" sz="2200" spc="-1" strike="noStrike">
              <a:latin typeface="Arial"/>
            </a:endParaRPr>
          </a:p>
          <a:p>
            <a:pPr marL="343080" indent="-342720">
              <a:lnSpc>
                <a:spcPct val="100000"/>
              </a:lnSpc>
              <a:buClr>
                <a:srgbClr val="000000"/>
              </a:buClr>
              <a:buFont typeface="Wingdings" charset="2"/>
              <a:buChar char=""/>
            </a:pPr>
            <a:r>
              <a:rPr b="0" lang="en-GB" sz="2200" spc="-1" strike="noStrike">
                <a:solidFill>
                  <a:srgbClr val="000000"/>
                </a:solidFill>
                <a:latin typeface="Verdana"/>
                <a:ea typeface="Verdana"/>
              </a:rPr>
              <a:t>entités privées et publiques</a:t>
            </a:r>
            <a:endParaRPr b="0" lang="en-GB" sz="2200" spc="-1" strike="noStrike">
              <a:latin typeface="Arial"/>
            </a:endParaRPr>
          </a:p>
          <a:p>
            <a:pPr marL="343080" indent="-342720">
              <a:lnSpc>
                <a:spcPct val="100000"/>
              </a:lnSpc>
              <a:buClr>
                <a:srgbClr val="000000"/>
              </a:buClr>
              <a:buFont typeface="Wingdings" charset="2"/>
              <a:buChar char=""/>
            </a:pPr>
            <a:r>
              <a:rPr b="0" lang="en-GB" sz="2200" spc="-1" strike="noStrike">
                <a:solidFill>
                  <a:srgbClr val="000000"/>
                </a:solidFill>
                <a:latin typeface="Verdana"/>
                <a:ea typeface="Verdana"/>
              </a:rPr>
              <a:t>les services gratuits ou payants</a:t>
            </a:r>
            <a:endParaRPr b="0" lang="en-GB" sz="2200" spc="-1" strike="noStrike">
              <a:latin typeface="Arial"/>
            </a:endParaRPr>
          </a:p>
          <a:p>
            <a:pPr marL="343080" indent="-342720">
              <a:lnSpc>
                <a:spcPct val="100000"/>
              </a:lnSpc>
              <a:buClr>
                <a:srgbClr val="000000"/>
              </a:buClr>
              <a:buFont typeface="Wingdings" charset="2"/>
              <a:buChar char=""/>
            </a:pPr>
            <a:r>
              <a:rPr b="0" lang="en-GB" sz="2200" spc="-1" strike="noStrike">
                <a:solidFill>
                  <a:srgbClr val="000000"/>
                </a:solidFill>
                <a:latin typeface="Verdana"/>
                <a:ea typeface="Verdana"/>
              </a:rPr>
              <a:t>provision à un groupe fermé ou public</a:t>
            </a:r>
            <a:endParaRPr b="0" lang="en-GB" sz="2200" spc="-1" strike="noStrike">
              <a:latin typeface="Arial"/>
            </a:endParaRPr>
          </a:p>
          <a:p>
            <a:pPr>
              <a:lnSpc>
                <a:spcPct val="100000"/>
              </a:lnSpc>
            </a:pPr>
            <a:endParaRPr b="0" lang="en-GB" sz="2200" spc="-1" strike="noStrike">
              <a:latin typeface="Arial"/>
            </a:endParaRPr>
          </a:p>
          <a:p>
            <a:pPr marL="343080" indent="-342720">
              <a:lnSpc>
                <a:spcPct val="100000"/>
              </a:lnSpc>
              <a:buClr>
                <a:srgbClr val="000000"/>
              </a:buClr>
              <a:buFont typeface="Wingdings" charset="2"/>
              <a:buChar char=""/>
            </a:pPr>
            <a:r>
              <a:rPr b="0" lang="en-GB" sz="2200" spc="-1" strike="noStrike">
                <a:solidFill>
                  <a:srgbClr val="000000"/>
                </a:solidFill>
                <a:latin typeface="Verdana"/>
                <a:ea typeface="Verdana"/>
              </a:rPr>
              <a:t>Non :</a:t>
            </a:r>
            <a:endParaRPr b="0" lang="en-GB" sz="2200" spc="-1" strike="noStrike">
              <a:latin typeface="Arial"/>
            </a:endParaRPr>
          </a:p>
          <a:p>
            <a:pPr marL="343080" indent="-342720">
              <a:lnSpc>
                <a:spcPct val="100000"/>
              </a:lnSpc>
              <a:buClr>
                <a:srgbClr val="000000"/>
              </a:buClr>
              <a:buFont typeface="Wingdings" charset="2"/>
              <a:buChar char=""/>
            </a:pPr>
            <a:r>
              <a:rPr b="0" lang="en-GB" sz="2200" spc="-1" strike="noStrike">
                <a:solidFill>
                  <a:srgbClr val="000000"/>
                </a:solidFill>
                <a:latin typeface="Verdana"/>
                <a:ea typeface="Verdana"/>
              </a:rPr>
              <a:t>fournisseurs de contenu</a:t>
            </a:r>
            <a:endParaRPr b="0" lang="en-GB" sz="2200" spc="-1" strike="noStrike">
              <a:latin typeface="Arial"/>
            </a:endParaRPr>
          </a:p>
        </p:txBody>
      </p:sp>
      <p:sp>
        <p:nvSpPr>
          <p:cNvPr id="224" name="CustomShape 5"/>
          <p:cNvSpPr/>
          <p:nvPr/>
        </p:nvSpPr>
        <p:spPr>
          <a:xfrm>
            <a:off x="179640" y="1374120"/>
            <a:ext cx="3985560" cy="4664160"/>
          </a:xfrm>
          <a:prstGeom prst="rect">
            <a:avLst/>
          </a:prstGeom>
          <a:noFill/>
          <a:ln>
            <a:noFill/>
          </a:ln>
        </p:spPr>
        <p:style>
          <a:lnRef idx="0"/>
          <a:fillRef idx="0"/>
          <a:effectRef idx="0"/>
          <a:fontRef idx="minor"/>
        </p:style>
        <p:txBody>
          <a:bodyPr lIns="90000" rIns="90000" tIns="45000" bIns="45000">
            <a:spAutoFit/>
          </a:bodyPr>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a:t>
            </a:r>
            <a:r>
              <a:rPr b="0" lang="en-GB" sz="2000" spc="-1" strike="noStrike">
                <a:solidFill>
                  <a:srgbClr val="000000"/>
                </a:solidFill>
                <a:latin typeface="Verdana"/>
                <a:ea typeface="Verdana"/>
              </a:rPr>
              <a:t>fournisseur de services" signifie : </a:t>
            </a: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i. toute entité publique ou privée qui fournit aux utilisateurs de ses services la possibilité de communiquer au moyen d'un système informatique, et </a:t>
            </a:r>
            <a:endParaRPr b="0" lang="en-GB" sz="2000" spc="-1" strike="noStrike">
              <a:latin typeface="Arial"/>
            </a:endParaRPr>
          </a:p>
          <a:p>
            <a:pPr marL="343080" indent="-342720" algn="just">
              <a:lnSpc>
                <a:spcPct val="100000"/>
              </a:lnSpc>
              <a:buClr>
                <a:srgbClr val="000000"/>
              </a:buClr>
              <a:buFont typeface="Wingdings" charset="2"/>
              <a:buChar char=""/>
            </a:pPr>
            <a:r>
              <a:rPr b="0" lang="en-GB" sz="2000" spc="-1" strike="noStrike">
                <a:solidFill>
                  <a:srgbClr val="000000"/>
                </a:solidFill>
                <a:latin typeface="Verdana"/>
                <a:ea typeface="Verdana"/>
              </a:rPr>
              <a:t>ii. toute autre entité traitant ou stockant des données informatiques pour ce service de communication ou ses utilisateurs.</a:t>
            </a:r>
            <a:endParaRPr b="0" lang="en-GB" sz="20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5"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26"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27"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Données relatives au trafic</a:t>
            </a:r>
            <a:endParaRPr b="0" lang="en-GB" sz="3200" spc="-1" strike="noStrike">
              <a:latin typeface="Arial"/>
            </a:endParaRPr>
          </a:p>
        </p:txBody>
      </p:sp>
      <p:pic>
        <p:nvPicPr>
          <p:cNvPr id="228" name="Picture 4" descr=""/>
          <p:cNvPicPr/>
          <p:nvPr/>
        </p:nvPicPr>
        <p:blipFill>
          <a:blip r:embed="rId1"/>
          <a:stretch/>
        </p:blipFill>
        <p:spPr>
          <a:xfrm>
            <a:off x="0" y="-27000"/>
            <a:ext cx="1177560" cy="1079280"/>
          </a:xfrm>
          <a:prstGeom prst="rect">
            <a:avLst/>
          </a:prstGeom>
          <a:ln>
            <a:noFill/>
          </a:ln>
        </p:spPr>
      </p:pic>
      <p:sp>
        <p:nvSpPr>
          <p:cNvPr id="229" name="CustomShape 4"/>
          <p:cNvSpPr/>
          <p:nvPr/>
        </p:nvSpPr>
        <p:spPr>
          <a:xfrm>
            <a:off x="4395240" y="1296720"/>
            <a:ext cx="4624920" cy="4753800"/>
          </a:xfrm>
          <a:prstGeom prst="rect">
            <a:avLst/>
          </a:prstGeom>
          <a:noFill/>
          <a:ln>
            <a:noFill/>
          </a:ln>
        </p:spPr>
        <p:style>
          <a:lnRef idx="0"/>
          <a:fillRef idx="0"/>
          <a:effectRef idx="0"/>
          <a:fontRef idx="minor"/>
        </p:style>
        <p:txBody>
          <a:bodyPr lIns="90000" rIns="90000" tIns="45000" bIns="45000">
            <a:spAutoFit/>
          </a:bodyPr>
          <a:p>
            <a:pPr marL="343080" indent="-342720">
              <a:lnSpc>
                <a:spcPct val="100000"/>
              </a:lnSpc>
              <a:buClr>
                <a:srgbClr val="000000"/>
              </a:buClr>
              <a:buFont typeface="Wingdings" charset="2"/>
              <a:buChar char=""/>
            </a:pPr>
            <a:r>
              <a:rPr b="0" lang="en-GB" sz="1800" spc="-1" strike="noStrike">
                <a:solidFill>
                  <a:srgbClr val="000000"/>
                </a:solidFill>
                <a:latin typeface="Verdana"/>
                <a:ea typeface="Verdana"/>
              </a:rPr>
              <a:t>Oui :</a:t>
            </a:r>
            <a:endParaRPr b="0" lang="en-GB" sz="1800" spc="-1" strike="noStrike">
              <a:latin typeface="Arial"/>
            </a:endParaRPr>
          </a:p>
          <a:p>
            <a:pPr lvl="1" marL="800280" indent="-342720">
              <a:lnSpc>
                <a:spcPct val="100000"/>
              </a:lnSpc>
              <a:buClr>
                <a:srgbClr val="000000"/>
              </a:buClr>
              <a:buFont typeface="Wingdings" charset="2"/>
              <a:buChar char=""/>
            </a:pPr>
            <a:r>
              <a:rPr b="0" lang="en-GB" sz="1800" spc="-1" strike="noStrike">
                <a:solidFill>
                  <a:srgbClr val="000000"/>
                </a:solidFill>
                <a:latin typeface="Verdana"/>
                <a:ea typeface="Verdana"/>
              </a:rPr>
              <a:t>catégorie de données informatiques</a:t>
            </a:r>
            <a:endParaRPr b="0" lang="en-GB" sz="1800" spc="-1" strike="noStrike">
              <a:latin typeface="Arial"/>
            </a:endParaRPr>
          </a:p>
          <a:p>
            <a:pPr lvl="1" marL="800280" indent="-342720">
              <a:lnSpc>
                <a:spcPct val="100000"/>
              </a:lnSpc>
              <a:buClr>
                <a:srgbClr val="000000"/>
              </a:buClr>
              <a:buFont typeface="Wingdings" charset="2"/>
              <a:buChar char=""/>
            </a:pPr>
            <a:r>
              <a:rPr b="0" lang="en-GB" sz="1800" spc="-1" strike="noStrike">
                <a:solidFill>
                  <a:srgbClr val="000000"/>
                </a:solidFill>
                <a:latin typeface="Verdana"/>
                <a:ea typeface="Verdana"/>
              </a:rPr>
              <a:t>généré par l'ordinateur qui faisait partie de la chaîne de communication</a:t>
            </a:r>
            <a:endParaRPr b="0" lang="en-GB" sz="1800" spc="-1" strike="noStrike">
              <a:latin typeface="Arial"/>
            </a:endParaRPr>
          </a:p>
          <a:p>
            <a:pPr lvl="1" marL="800280" indent="-342720">
              <a:lnSpc>
                <a:spcPct val="100000"/>
              </a:lnSpc>
              <a:buClr>
                <a:srgbClr val="000000"/>
              </a:buClr>
              <a:buFont typeface="Wingdings" charset="2"/>
              <a:buChar char=""/>
            </a:pPr>
            <a:r>
              <a:rPr b="0" lang="en-GB" sz="1800" spc="-1" strike="noStrike">
                <a:solidFill>
                  <a:srgbClr val="000000"/>
                </a:solidFill>
                <a:latin typeface="Verdana"/>
                <a:ea typeface="Verdana"/>
              </a:rPr>
              <a:t>Indique les communications :</a:t>
            </a:r>
            <a:endParaRPr b="0" lang="en-GB" sz="1800" spc="-1" strike="noStrike">
              <a:latin typeface="Arial"/>
            </a:endParaRPr>
          </a:p>
          <a:p>
            <a:pPr lvl="1" marL="800280" indent="-342720">
              <a:lnSpc>
                <a:spcPct val="100000"/>
              </a:lnSpc>
              <a:buClr>
                <a:srgbClr val="000000"/>
              </a:buClr>
              <a:buFont typeface="Wingdings" charset="2"/>
              <a:buChar char=""/>
            </a:pPr>
            <a:r>
              <a:rPr b="0" lang="en-GB" sz="1800" spc="-1" strike="noStrike">
                <a:solidFill>
                  <a:srgbClr val="000000"/>
                </a:solidFill>
                <a:latin typeface="Verdana"/>
                <a:ea typeface="Verdana"/>
              </a:rPr>
              <a:t>origine </a:t>
            </a:r>
            <a:endParaRPr b="0" lang="en-GB" sz="1800" spc="-1" strike="noStrike">
              <a:latin typeface="Arial"/>
            </a:endParaRPr>
          </a:p>
          <a:p>
            <a:pPr lvl="1" marL="800280" indent="-342720">
              <a:lnSpc>
                <a:spcPct val="100000"/>
              </a:lnSpc>
              <a:buClr>
                <a:srgbClr val="000000"/>
              </a:buClr>
              <a:buFont typeface="Wingdings" charset="2"/>
              <a:buChar char=""/>
            </a:pPr>
            <a:r>
              <a:rPr b="0" lang="en-GB" sz="1800" spc="-1" strike="noStrike">
                <a:solidFill>
                  <a:srgbClr val="000000"/>
                </a:solidFill>
                <a:latin typeface="Verdana"/>
                <a:ea typeface="Verdana"/>
              </a:rPr>
              <a:t>destination</a:t>
            </a:r>
            <a:endParaRPr b="0" lang="en-GB" sz="1800" spc="-1" strike="noStrike">
              <a:latin typeface="Arial"/>
            </a:endParaRPr>
          </a:p>
          <a:p>
            <a:pPr lvl="1" marL="800280" indent="-342720">
              <a:lnSpc>
                <a:spcPct val="100000"/>
              </a:lnSpc>
              <a:buClr>
                <a:srgbClr val="000000"/>
              </a:buClr>
              <a:buFont typeface="Wingdings" charset="2"/>
              <a:buChar char=""/>
            </a:pPr>
            <a:r>
              <a:rPr b="0" lang="en-GB" sz="1800" spc="-1" strike="noStrike">
                <a:solidFill>
                  <a:srgbClr val="000000"/>
                </a:solidFill>
                <a:latin typeface="Verdana"/>
                <a:ea typeface="Verdana"/>
              </a:rPr>
              <a:t>route</a:t>
            </a:r>
            <a:endParaRPr b="0" lang="en-GB" sz="1800" spc="-1" strike="noStrike">
              <a:latin typeface="Arial"/>
            </a:endParaRPr>
          </a:p>
          <a:p>
            <a:pPr lvl="1" marL="800280" indent="-342720">
              <a:lnSpc>
                <a:spcPct val="100000"/>
              </a:lnSpc>
              <a:buClr>
                <a:srgbClr val="000000"/>
              </a:buClr>
              <a:buFont typeface="Wingdings" charset="2"/>
              <a:buChar char=""/>
            </a:pPr>
            <a:r>
              <a:rPr b="0" lang="en-GB" sz="1800" spc="-1" strike="noStrike">
                <a:solidFill>
                  <a:srgbClr val="000000"/>
                </a:solidFill>
                <a:latin typeface="Verdana"/>
                <a:ea typeface="Verdana"/>
              </a:rPr>
              <a:t>temps</a:t>
            </a:r>
            <a:endParaRPr b="0" lang="en-GB" sz="1800" spc="-1" strike="noStrike">
              <a:latin typeface="Arial"/>
            </a:endParaRPr>
          </a:p>
          <a:p>
            <a:pPr lvl="1" marL="800280" indent="-342720">
              <a:lnSpc>
                <a:spcPct val="100000"/>
              </a:lnSpc>
              <a:buClr>
                <a:srgbClr val="000000"/>
              </a:buClr>
              <a:buFont typeface="Wingdings" charset="2"/>
              <a:buChar char=""/>
            </a:pPr>
            <a:r>
              <a:rPr b="0" lang="en-GB" sz="1800" spc="-1" strike="noStrike">
                <a:solidFill>
                  <a:srgbClr val="000000"/>
                </a:solidFill>
                <a:latin typeface="Verdana"/>
                <a:ea typeface="Verdana"/>
              </a:rPr>
              <a:t>date</a:t>
            </a:r>
            <a:endParaRPr b="0" lang="en-GB" sz="1800" spc="-1" strike="noStrike">
              <a:latin typeface="Arial"/>
            </a:endParaRPr>
          </a:p>
          <a:p>
            <a:pPr lvl="1" marL="800280" indent="-342720">
              <a:lnSpc>
                <a:spcPct val="100000"/>
              </a:lnSpc>
              <a:buClr>
                <a:srgbClr val="000000"/>
              </a:buClr>
              <a:buFont typeface="Wingdings" charset="2"/>
              <a:buChar char=""/>
            </a:pPr>
            <a:r>
              <a:rPr b="0" lang="en-GB" sz="1800" spc="-1" strike="noStrike">
                <a:solidFill>
                  <a:srgbClr val="000000"/>
                </a:solidFill>
                <a:latin typeface="Verdana"/>
                <a:ea typeface="Verdana"/>
              </a:rPr>
              <a:t>taille</a:t>
            </a:r>
            <a:endParaRPr b="0" lang="en-GB" sz="1800" spc="-1" strike="noStrike">
              <a:latin typeface="Arial"/>
            </a:endParaRPr>
          </a:p>
          <a:p>
            <a:pPr lvl="1" marL="800280" indent="-342720">
              <a:lnSpc>
                <a:spcPct val="100000"/>
              </a:lnSpc>
              <a:buClr>
                <a:srgbClr val="000000"/>
              </a:buClr>
              <a:buFont typeface="Wingdings" charset="2"/>
              <a:buChar char=""/>
            </a:pPr>
            <a:r>
              <a:rPr b="0" lang="en-GB" sz="1800" spc="-1" strike="noStrike">
                <a:solidFill>
                  <a:srgbClr val="000000"/>
                </a:solidFill>
                <a:latin typeface="Verdana"/>
                <a:ea typeface="Verdana"/>
              </a:rPr>
              <a:t>durée</a:t>
            </a:r>
            <a:endParaRPr b="0" lang="en-GB" sz="1800" spc="-1" strike="noStrike">
              <a:latin typeface="Arial"/>
            </a:endParaRPr>
          </a:p>
          <a:p>
            <a:pPr lvl="1" marL="800280" indent="-342720">
              <a:lnSpc>
                <a:spcPct val="100000"/>
              </a:lnSpc>
              <a:buClr>
                <a:srgbClr val="000000"/>
              </a:buClr>
              <a:buFont typeface="Wingdings" charset="2"/>
              <a:buChar char=""/>
            </a:pPr>
            <a:r>
              <a:rPr b="0" lang="en-GB" sz="1800" spc="-1" strike="noStrike">
                <a:solidFill>
                  <a:srgbClr val="000000"/>
                </a:solidFill>
                <a:latin typeface="Verdana"/>
                <a:ea typeface="Verdana"/>
              </a:rPr>
              <a:t>type de service sous-jacent</a:t>
            </a:r>
            <a:endParaRPr b="0" lang="en-GB" sz="1800" spc="-1" strike="noStrike">
              <a:latin typeface="Arial"/>
            </a:endParaRPr>
          </a:p>
          <a:p>
            <a:pPr marL="343080" indent="-342720">
              <a:lnSpc>
                <a:spcPct val="100000"/>
              </a:lnSpc>
              <a:buClr>
                <a:srgbClr val="000000"/>
              </a:buClr>
              <a:buFont typeface="Wingdings" charset="2"/>
              <a:buChar char=""/>
            </a:pPr>
            <a:r>
              <a:rPr b="0" lang="en-GB" sz="1800" spc="-1" strike="noStrike">
                <a:solidFill>
                  <a:srgbClr val="000000"/>
                </a:solidFill>
                <a:latin typeface="Verdana"/>
                <a:ea typeface="Verdana"/>
              </a:rPr>
              <a:t>Non :</a:t>
            </a:r>
            <a:endParaRPr b="0" lang="en-GB" sz="1800" spc="-1" strike="noStrike">
              <a:latin typeface="Arial"/>
            </a:endParaRPr>
          </a:p>
          <a:p>
            <a:pPr marL="343080" indent="-342720">
              <a:lnSpc>
                <a:spcPct val="100000"/>
              </a:lnSpc>
              <a:buClr>
                <a:srgbClr val="000000"/>
              </a:buClr>
              <a:buFont typeface="Wingdings" charset="2"/>
              <a:buChar char=""/>
            </a:pPr>
            <a:r>
              <a:rPr b="0" lang="en-GB" sz="1800" spc="-1" strike="noStrike">
                <a:solidFill>
                  <a:srgbClr val="000000"/>
                </a:solidFill>
                <a:latin typeface="Verdana"/>
                <a:ea typeface="Verdana"/>
              </a:rPr>
              <a:t>contenu de la communication</a:t>
            </a:r>
            <a:endParaRPr b="0" lang="en-GB" sz="1800" spc="-1" strike="noStrike">
              <a:latin typeface="Arial"/>
            </a:endParaRPr>
          </a:p>
        </p:txBody>
      </p:sp>
      <p:sp>
        <p:nvSpPr>
          <p:cNvPr id="230" name="CustomShape 5"/>
          <p:cNvSpPr/>
          <p:nvPr/>
        </p:nvSpPr>
        <p:spPr>
          <a:xfrm>
            <a:off x="174600" y="1567080"/>
            <a:ext cx="3985560" cy="3961440"/>
          </a:xfrm>
          <a:prstGeom prst="rect">
            <a:avLst/>
          </a:prstGeom>
          <a:noFill/>
          <a:ln>
            <a:noFill/>
          </a:ln>
        </p:spPr>
        <p:style>
          <a:lnRef idx="0"/>
          <a:fillRef idx="0"/>
          <a:effectRef idx="0"/>
          <a:fontRef idx="minor"/>
        </p:style>
        <p:txBody>
          <a:bodyPr lIns="90000" rIns="90000" tIns="45000" bIns="45000">
            <a:spAutoFit/>
          </a:bodyPr>
          <a:p>
            <a:pPr marL="343080" indent="-342720">
              <a:lnSpc>
                <a:spcPct val="100000"/>
              </a:lnSpc>
              <a:buClr>
                <a:srgbClr val="000000"/>
              </a:buClr>
              <a:buFont typeface="Wingdings" charset="2"/>
              <a:buChar char=""/>
            </a:pPr>
            <a:r>
              <a:rPr b="0" lang="en-GB" sz="1800" spc="-1" strike="noStrike">
                <a:solidFill>
                  <a:srgbClr val="000000"/>
                </a:solidFill>
                <a:latin typeface="Verdana"/>
                <a:ea typeface="Verdana"/>
              </a:rPr>
              <a:t>"</a:t>
            </a:r>
            <a:r>
              <a:rPr b="1" lang="en-GB" sz="1800" spc="-1" strike="noStrike">
                <a:solidFill>
                  <a:srgbClr val="000000"/>
                </a:solidFill>
                <a:latin typeface="Verdana"/>
                <a:ea typeface="Verdana"/>
              </a:rPr>
              <a:t>données relatives au trafic</a:t>
            </a:r>
            <a:r>
              <a:rPr b="0" lang="en-GB" sz="1800" spc="-1" strike="noStrike">
                <a:solidFill>
                  <a:srgbClr val="000000"/>
                </a:solidFill>
                <a:latin typeface="Verdana"/>
                <a:ea typeface="Verdana"/>
              </a:rPr>
              <a:t>" : toutes données ayant trait à une communication passant par un système informatique, produites par ce dernier en tant quélément de la chaîne de communication, indiquant l'origine, la destination, l'itinéraire, l'heure, la date, la taille et la durée de la communication ou le type de service sous-jacent.</a:t>
            </a:r>
            <a:endParaRPr b="0" lang="en-GB" sz="1800" spc="-1" strike="noStrike">
              <a:latin typeface="Arial"/>
            </a:endParaRPr>
          </a:p>
          <a:p>
            <a:pPr algn="just">
              <a:lnSpc>
                <a:spcPct val="100000"/>
              </a:lnSpc>
            </a:pPr>
            <a:endParaRPr b="0" lang="en-GB" sz="18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48458</TotalTime>
  <Application>Collabora_Office/6.0.10.29$Linux_X86_64 LibreOffice_project/5c5e7649468af368e30657535af7c00fd593a790</Application>
  <Words>11694</Words>
  <Paragraphs>911</Paragraphs>
  <Company>Council of Europe</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2013-06-24T06:40:18Z</dcterms:created>
  <dc:creator>matteo</dc:creator>
  <dc:description/>
  <dc:language>en-GB</dc:language>
  <cp:lastModifiedBy/>
  <cp:lastPrinted>2016-05-18T07:38:13Z</cp:lastPrinted>
  <dcterms:modified xsi:type="dcterms:W3CDTF">2021-03-25T12:17:20Z</dcterms:modified>
  <cp:revision>1128</cp:revision>
  <dc:subject/>
  <dc:title>PowerPoint Presentation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Company">
    <vt:lpwstr>Council of Europe</vt:lpwstr>
  </property>
  <property fmtid="{D5CDD505-2E9C-101B-9397-08002B2CF9AE}" pid="4" name="HiddenSlides">
    <vt:i4>0</vt:i4>
  </property>
  <property fmtid="{D5CDD505-2E9C-101B-9397-08002B2CF9AE}" pid="5" name="HyperlinksChanged">
    <vt:bool>0</vt:bool>
  </property>
  <property fmtid="{D5CDD505-2E9C-101B-9397-08002B2CF9AE}" pid="6" name="LinksUpToDate">
    <vt:bool>0</vt:bool>
  </property>
  <property fmtid="{D5CDD505-2E9C-101B-9397-08002B2CF9AE}" pid="7" name="MMClips">
    <vt:i4>0</vt:i4>
  </property>
  <property fmtid="{D5CDD505-2E9C-101B-9397-08002B2CF9AE}" pid="8" name="Notes">
    <vt:i4>65</vt:i4>
  </property>
  <property fmtid="{D5CDD505-2E9C-101B-9397-08002B2CF9AE}" pid="9" name="PresentationFormat">
    <vt:lpwstr>Affichage à l'écran (4:3)</vt:lpwstr>
  </property>
  <property fmtid="{D5CDD505-2E9C-101B-9397-08002B2CF9AE}" pid="10" name="ScaleCrop">
    <vt:bool>0</vt:bool>
  </property>
  <property fmtid="{D5CDD505-2E9C-101B-9397-08002B2CF9AE}" pid="11" name="ShareDoc">
    <vt:bool>0</vt:bool>
  </property>
  <property fmtid="{D5CDD505-2E9C-101B-9397-08002B2CF9AE}" pid="12" name="Slides">
    <vt:i4>66</vt:i4>
  </property>
</Properties>
</file>